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70" r:id="rId3"/>
    <p:sldId id="273" r:id="rId4"/>
    <p:sldId id="271" r:id="rId5"/>
    <p:sldId id="272" r:id="rId6"/>
    <p:sldId id="279" r:id="rId7"/>
    <p:sldId id="281" r:id="rId8"/>
    <p:sldId id="274" r:id="rId9"/>
    <p:sldId id="277" r:id="rId10"/>
    <p:sldId id="275" r:id="rId11"/>
    <p:sldId id="276" r:id="rId12"/>
    <p:sldId id="283" r:id="rId13"/>
    <p:sldId id="267" r:id="rId14"/>
    <p:sldId id="284" r:id="rId15"/>
    <p:sldId id="278" r:id="rId16"/>
    <p:sldId id="282" r:id="rId17"/>
    <p:sldId id="285" r:id="rId18"/>
  </p:sldIdLst>
  <p:sldSz cx="9180513" cy="6858000"/>
  <p:notesSz cx="6858000" cy="9144000"/>
  <p:defaultTextStyle>
    <a:defPPr marL="0" marR="0" indent="0" algn="l" defTabSz="3151845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1575923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3151845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4727768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6303691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7879613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9455536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11031459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12607381" algn="l" defTabSz="31518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20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2560"/>
  </p:normalViewPr>
  <p:slideViewPr>
    <p:cSldViewPr snapToGrid="0">
      <p:cViewPr varScale="1">
        <p:scale>
          <a:sx n="121" d="100"/>
          <a:sy n="121" d="100"/>
        </p:scale>
        <p:origin x="176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1" d="100"/>
          <a:sy n="101" d="100"/>
        </p:scale>
        <p:origin x="327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35063" y="685800"/>
            <a:ext cx="4587875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4136">
        <a:latin typeface="+mn-lt"/>
        <a:ea typeface="+mn-ea"/>
        <a:cs typeface="+mn-cs"/>
        <a:sym typeface="Calibri"/>
      </a:defRPr>
    </a:lvl1pPr>
    <a:lvl2pPr indent="787961" latinLnBrk="0">
      <a:defRPr sz="4136">
        <a:latin typeface="+mn-lt"/>
        <a:ea typeface="+mn-ea"/>
        <a:cs typeface="+mn-cs"/>
        <a:sym typeface="Calibri"/>
      </a:defRPr>
    </a:lvl2pPr>
    <a:lvl3pPr indent="1575923" latinLnBrk="0">
      <a:defRPr sz="4136">
        <a:latin typeface="+mn-lt"/>
        <a:ea typeface="+mn-ea"/>
        <a:cs typeface="+mn-cs"/>
        <a:sym typeface="Calibri"/>
      </a:defRPr>
    </a:lvl3pPr>
    <a:lvl4pPr indent="2363884" latinLnBrk="0">
      <a:defRPr sz="4136">
        <a:latin typeface="+mn-lt"/>
        <a:ea typeface="+mn-ea"/>
        <a:cs typeface="+mn-cs"/>
        <a:sym typeface="Calibri"/>
      </a:defRPr>
    </a:lvl4pPr>
    <a:lvl5pPr indent="3151845" latinLnBrk="0">
      <a:defRPr sz="4136">
        <a:latin typeface="+mn-lt"/>
        <a:ea typeface="+mn-ea"/>
        <a:cs typeface="+mn-cs"/>
        <a:sym typeface="Calibri"/>
      </a:defRPr>
    </a:lvl5pPr>
    <a:lvl6pPr indent="3939807" latinLnBrk="0">
      <a:defRPr sz="4136">
        <a:latin typeface="+mn-lt"/>
        <a:ea typeface="+mn-ea"/>
        <a:cs typeface="+mn-cs"/>
        <a:sym typeface="Calibri"/>
      </a:defRPr>
    </a:lvl6pPr>
    <a:lvl7pPr indent="4727768" latinLnBrk="0">
      <a:defRPr sz="4136">
        <a:latin typeface="+mn-lt"/>
        <a:ea typeface="+mn-ea"/>
        <a:cs typeface="+mn-cs"/>
        <a:sym typeface="Calibri"/>
      </a:defRPr>
    </a:lvl7pPr>
    <a:lvl8pPr indent="5515729" latinLnBrk="0">
      <a:defRPr sz="4136">
        <a:latin typeface="+mn-lt"/>
        <a:ea typeface="+mn-ea"/>
        <a:cs typeface="+mn-cs"/>
        <a:sym typeface="Calibri"/>
      </a:defRPr>
    </a:lvl8pPr>
    <a:lvl9pPr indent="6303691" latinLnBrk="0">
      <a:defRPr sz="4136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5063" y="685800"/>
            <a:ext cx="4587875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6125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0412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0377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2233097" y="7327582"/>
            <a:ext cx="25308442" cy="5056137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idx="1"/>
          </p:nvPr>
        </p:nvSpPr>
        <p:spPr>
          <a:xfrm>
            <a:off x="4466195" y="13366548"/>
            <a:ext cx="20842247" cy="6028051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1483061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2966125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4449186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5932247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xfrm>
            <a:off x="1488736" y="944620"/>
            <a:ext cx="26797172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xfrm>
            <a:off x="1488736" y="5503878"/>
            <a:ext cx="26797172" cy="15567006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2351991" y="15157496"/>
            <a:ext cx="25308445" cy="4684844"/>
          </a:xfrm>
          <a:prstGeom prst="rect">
            <a:avLst/>
          </a:prstGeom>
        </p:spPr>
        <p:txBody>
          <a:bodyPr anchor="t"/>
          <a:lstStyle>
            <a:lvl1pPr algn="l">
              <a:defRPr sz="12974" b="1" cap="all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idx="1"/>
          </p:nvPr>
        </p:nvSpPr>
        <p:spPr>
          <a:xfrm>
            <a:off x="2351991" y="9997612"/>
            <a:ext cx="25308445" cy="515988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1297"/>
              </a:spcBef>
              <a:buSzTx/>
              <a:buFontTx/>
              <a:buNone/>
              <a:defRPr sz="6487">
                <a:solidFill>
                  <a:srgbClr val="888888"/>
                </a:solidFill>
              </a:defRPr>
            </a:lvl1pPr>
            <a:lvl2pPr marL="0" indent="1483061">
              <a:spcBef>
                <a:spcPts val="1297"/>
              </a:spcBef>
              <a:buSzTx/>
              <a:buFontTx/>
              <a:buNone/>
              <a:defRPr sz="6487">
                <a:solidFill>
                  <a:srgbClr val="888888"/>
                </a:solidFill>
              </a:defRPr>
            </a:lvl2pPr>
            <a:lvl3pPr marL="0" indent="2966125">
              <a:spcBef>
                <a:spcPts val="1297"/>
              </a:spcBef>
              <a:buSzTx/>
              <a:buFontTx/>
              <a:buNone/>
              <a:defRPr sz="6487">
                <a:solidFill>
                  <a:srgbClr val="888888"/>
                </a:solidFill>
              </a:defRPr>
            </a:lvl3pPr>
            <a:lvl4pPr marL="0" indent="4449186">
              <a:spcBef>
                <a:spcPts val="1297"/>
              </a:spcBef>
              <a:buSzTx/>
              <a:buFontTx/>
              <a:buNone/>
              <a:defRPr sz="6487">
                <a:solidFill>
                  <a:srgbClr val="888888"/>
                </a:solidFill>
              </a:defRPr>
            </a:lvl4pPr>
            <a:lvl5pPr marL="0" indent="5932247">
              <a:spcBef>
                <a:spcPts val="1297"/>
              </a:spcBef>
              <a:buSzTx/>
              <a:buFontTx/>
              <a:buNone/>
              <a:defRPr sz="6487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xfrm>
            <a:off x="1488736" y="944620"/>
            <a:ext cx="26797172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idx="1"/>
          </p:nvPr>
        </p:nvSpPr>
        <p:spPr>
          <a:xfrm>
            <a:off x="1488731" y="5503878"/>
            <a:ext cx="13150464" cy="15567006"/>
          </a:xfrm>
          <a:prstGeom prst="rect">
            <a:avLst/>
          </a:prstGeom>
        </p:spPr>
        <p:txBody>
          <a:bodyPr/>
          <a:lstStyle>
            <a:lvl1pPr>
              <a:spcBef>
                <a:spcPts val="1947"/>
              </a:spcBef>
              <a:defRPr sz="9084"/>
            </a:lvl1pPr>
            <a:lvl2pPr marL="2564460" indent="-1081399">
              <a:spcBef>
                <a:spcPts val="1947"/>
              </a:spcBef>
              <a:defRPr sz="9084"/>
            </a:lvl2pPr>
            <a:lvl3pPr marL="4004262" indent="-1038141">
              <a:spcBef>
                <a:spcPts val="1947"/>
              </a:spcBef>
              <a:defRPr sz="9084"/>
            </a:lvl3pPr>
            <a:lvl4pPr marL="5602677" indent="-1153491">
              <a:spcBef>
                <a:spcPts val="1947"/>
              </a:spcBef>
              <a:defRPr sz="9084"/>
            </a:lvl4pPr>
            <a:lvl5pPr marL="7085741" indent="-1153491">
              <a:spcBef>
                <a:spcPts val="1947"/>
              </a:spcBef>
              <a:defRPr sz="9084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1488736" y="944620"/>
            <a:ext cx="26797172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idx="1"/>
          </p:nvPr>
        </p:nvSpPr>
        <p:spPr>
          <a:xfrm>
            <a:off x="1488731" y="5280008"/>
            <a:ext cx="13155636" cy="220045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1623"/>
              </a:spcBef>
              <a:buSzTx/>
              <a:buFontTx/>
              <a:buNone/>
              <a:defRPr sz="7784" b="1"/>
            </a:lvl1pPr>
            <a:lvl2pPr marL="0" indent="1483061">
              <a:spcBef>
                <a:spcPts val="1623"/>
              </a:spcBef>
              <a:buSzTx/>
              <a:buFontTx/>
              <a:buNone/>
              <a:defRPr sz="7784" b="1"/>
            </a:lvl2pPr>
            <a:lvl3pPr marL="0" indent="2966125">
              <a:spcBef>
                <a:spcPts val="1623"/>
              </a:spcBef>
              <a:buSzTx/>
              <a:buFontTx/>
              <a:buNone/>
              <a:defRPr sz="7784" b="1"/>
            </a:lvl3pPr>
            <a:lvl4pPr marL="0" indent="4449186">
              <a:spcBef>
                <a:spcPts val="1623"/>
              </a:spcBef>
              <a:buSzTx/>
              <a:buFontTx/>
              <a:buNone/>
              <a:defRPr sz="7784" b="1"/>
            </a:lvl4pPr>
            <a:lvl5pPr marL="0" indent="5932247">
              <a:spcBef>
                <a:spcPts val="1623"/>
              </a:spcBef>
              <a:buSzTx/>
              <a:buFontTx/>
              <a:buNone/>
              <a:defRPr sz="7784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idx="21"/>
          </p:nvPr>
        </p:nvSpPr>
        <p:spPr>
          <a:xfrm>
            <a:off x="15125103" y="5280008"/>
            <a:ext cx="13160805" cy="220045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1720"/>
              </a:spcBef>
              <a:buSzTx/>
              <a:buFontTx/>
              <a:buNone/>
              <a:defRPr sz="2400" b="1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xfrm>
            <a:off x="1488736" y="944620"/>
            <a:ext cx="26797172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1488730" y="939153"/>
            <a:ext cx="9795655" cy="3996860"/>
          </a:xfrm>
          <a:prstGeom prst="rect">
            <a:avLst/>
          </a:prstGeom>
        </p:spPr>
        <p:txBody>
          <a:bodyPr anchor="b"/>
          <a:lstStyle>
            <a:lvl1pPr algn="l">
              <a:defRPr sz="6487" b="1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idx="1"/>
          </p:nvPr>
        </p:nvSpPr>
        <p:spPr>
          <a:xfrm>
            <a:off x="11641059" y="939158"/>
            <a:ext cx="16644849" cy="20131726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idx="21"/>
          </p:nvPr>
        </p:nvSpPr>
        <p:spPr>
          <a:xfrm>
            <a:off x="1488732" y="4936018"/>
            <a:ext cx="9795658" cy="1613486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32"/>
              </a:spcBef>
              <a:buSzTx/>
              <a:buFontTx/>
              <a:buNone/>
              <a:defRPr sz="140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5836037" y="16511618"/>
            <a:ext cx="17864786" cy="1949290"/>
          </a:xfrm>
          <a:prstGeom prst="rect">
            <a:avLst/>
          </a:prstGeom>
        </p:spPr>
        <p:txBody>
          <a:bodyPr anchor="b"/>
          <a:lstStyle>
            <a:lvl1pPr algn="l">
              <a:defRPr sz="6487" b="1"/>
            </a:lvl1pPr>
          </a:lstStyle>
          <a:p>
            <a:r>
              <a:t>タイトルテキスト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idx="21"/>
          </p:nvPr>
        </p:nvSpPr>
        <p:spPr>
          <a:xfrm>
            <a:off x="5836037" y="2107634"/>
            <a:ext cx="17864786" cy="1415281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idx="1"/>
          </p:nvPr>
        </p:nvSpPr>
        <p:spPr>
          <a:xfrm>
            <a:off x="5836037" y="18460909"/>
            <a:ext cx="17864786" cy="2768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973"/>
              </a:spcBef>
              <a:buSzTx/>
              <a:buFontTx/>
              <a:buNone/>
              <a:defRPr sz="4540"/>
            </a:lvl1pPr>
            <a:lvl2pPr marL="0" indent="1483061">
              <a:spcBef>
                <a:spcPts val="973"/>
              </a:spcBef>
              <a:buSzTx/>
              <a:buFontTx/>
              <a:buNone/>
              <a:defRPr sz="4540"/>
            </a:lvl2pPr>
            <a:lvl3pPr marL="0" indent="2966125">
              <a:spcBef>
                <a:spcPts val="973"/>
              </a:spcBef>
              <a:buSzTx/>
              <a:buFontTx/>
              <a:buNone/>
              <a:defRPr sz="4540"/>
            </a:lvl3pPr>
            <a:lvl4pPr marL="0" indent="4449186">
              <a:spcBef>
                <a:spcPts val="973"/>
              </a:spcBef>
              <a:buSzTx/>
              <a:buFontTx/>
              <a:buNone/>
              <a:defRPr sz="4540"/>
            </a:lvl4pPr>
            <a:lvl5pPr marL="0" indent="5932247">
              <a:spcBef>
                <a:spcPts val="973"/>
              </a:spcBef>
              <a:buSzTx/>
              <a:buFontTx/>
              <a:buNone/>
              <a:defRPr sz="454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459025" y="92077"/>
            <a:ext cx="8262466" cy="1508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459025" y="1600199"/>
            <a:ext cx="8262466" cy="5257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7605275" y="22144732"/>
            <a:ext cx="680633" cy="69160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3894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274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1112296" marR="0" indent="-1112296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•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2542389" marR="0" indent="-1059328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–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3954833" marR="0" indent="-988708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•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5635635" marR="0" indent="-1186449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–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7118699" marR="0" indent="-1186449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»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8601760" marR="0" indent="-1186449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•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10084820" marR="0" indent="-1186449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•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11567881" marR="0" indent="-1186445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•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13050942" marR="0" indent="-1186445" algn="l" defTabSz="2966125" rtl="0" latinLnBrk="0">
        <a:lnSpc>
          <a:spcPct val="100000"/>
        </a:lnSpc>
        <a:spcBef>
          <a:spcPts val="2270"/>
        </a:spcBef>
        <a:spcAft>
          <a:spcPts val="0"/>
        </a:spcAft>
        <a:buClrTx/>
        <a:buSzPct val="100000"/>
        <a:buFont typeface="Arial"/>
        <a:buChar char="•"/>
        <a:tabLst/>
        <a:defRPr sz="103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1483061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2966125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4449186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5932247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7415311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8898372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0381433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1864497" algn="r" defTabSz="296612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94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7.png"/><Relationship Id="rId7" Type="http://schemas.openxmlformats.org/officeDocument/2006/relationships/hyperlink" Target="https://app.v-expo.jp/user/me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help.v-expo.jp/%E5%8F%82%E5%8A%A0%E8%80%85%E3%81%AE%E6%96%B9%E3%81%8C%E3%83%A1%E3%82%BF%E3%83%90%E3%83%BC%E3%82%B9%E7%A9%BA%E9%96%93%E3%81%AB%E5%85%A5%E3%82%8C%E3%81%84%E3%81%AA%E3%81%84%E5%A0%B4%E5%90%88%E3%81%AE%E7%A2%BA%E8%AA%8D%E4%BA%8B%E9%A0%85" TargetMode="External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https://app.v-expo.jp/user/signup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5280D0CB-55A6-6347-4B6E-30E22625E5D8}"/>
              </a:ext>
            </a:extLst>
          </p:cNvPr>
          <p:cNvSpPr txBox="1"/>
          <p:nvPr/>
        </p:nvSpPr>
        <p:spPr>
          <a:xfrm>
            <a:off x="2485374" y="5274032"/>
            <a:ext cx="4183610" cy="1246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623"/>
              </a:lnSpc>
              <a:defRPr sz="400" spc="19">
                <a:solidFill>
                  <a:srgbClr val="123DFF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pP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【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パソコン</a:t>
            </a: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】</a:t>
            </a:r>
            <a:br>
              <a:rPr lang="ja-JP" altLang="en-US" sz="973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en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Google Chrome (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最新版</a:t>
            </a: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)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、</a:t>
            </a:r>
            <a:r>
              <a:rPr lang="en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Microsoft Edge (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最新版</a:t>
            </a: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)</a:t>
            </a:r>
            <a:br>
              <a:rPr lang="ja-JP" altLang="en-US" sz="973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【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スマートフォン</a:t>
            </a: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】</a:t>
            </a:r>
            <a:br>
              <a:rPr lang="ja-JP" altLang="en-US" sz="973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en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Android Chrome (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最新版</a:t>
            </a: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)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、</a:t>
            </a:r>
            <a:r>
              <a:rPr lang="en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iPhone iOS (</a:t>
            </a:r>
            <a:r>
              <a:rPr lang="ja-JP" altLang="en-US" sz="973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最新版</a:t>
            </a:r>
            <a:r>
              <a:rPr lang="en-US" altLang="ja-JP" sz="973" dirty="0">
                <a:solidFill>
                  <a:srgbClr val="333333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)</a:t>
            </a:r>
          </a:p>
          <a:p>
            <a:pPr algn="ctr">
              <a:lnSpc>
                <a:spcPts val="1623"/>
              </a:lnSpc>
              <a:defRPr sz="400" spc="19">
                <a:solidFill>
                  <a:srgbClr val="123DFF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pPr>
            <a:endParaRPr lang="en-US" sz="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ctr">
              <a:lnSpc>
                <a:spcPts val="1623"/>
              </a:lnSpc>
              <a:defRPr sz="400" spc="19">
                <a:solidFill>
                  <a:srgbClr val="123DFF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pPr>
            <a:r>
              <a:rPr lang="ja-JP" altLang="en-US" sz="1000" b="1" i="0">
                <a:solidFill>
                  <a:srgbClr val="FF0000"/>
                </a:solidFill>
                <a:effectLst/>
                <a:latin typeface="Inter"/>
              </a:rPr>
              <a:t>ワイヤレスイヤホン非対応</a:t>
            </a:r>
            <a:endParaRPr sz="1000" dirty="0">
              <a:solidFill>
                <a:srgbClr val="FF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6B4FB1A9-2F3F-6BBB-5ED0-08DA048EA797}"/>
              </a:ext>
            </a:extLst>
          </p:cNvPr>
          <p:cNvSpPr txBox="1"/>
          <p:nvPr/>
        </p:nvSpPr>
        <p:spPr>
          <a:xfrm>
            <a:off x="1976338" y="5017559"/>
            <a:ext cx="5253973" cy="124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900"/>
              </a:lnSpc>
              <a:defRPr sz="600" spc="29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297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推奨環境</a:t>
            </a:r>
            <a:endParaRPr sz="1297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2542450E-B1BB-9BFE-FC6F-3FD9515C4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526805" y="2034123"/>
            <a:ext cx="2100748" cy="517722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id="{320A2157-8C65-7A15-87E1-1C50B12DD46F}"/>
              </a:ext>
            </a:extLst>
          </p:cNvPr>
          <p:cNvSpPr txBox="1"/>
          <p:nvPr/>
        </p:nvSpPr>
        <p:spPr>
          <a:xfrm>
            <a:off x="1976338" y="3247508"/>
            <a:ext cx="5227836" cy="362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2200"/>
              </a:lnSpc>
              <a:defRPr sz="1600" spc="78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519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操作手順書</a:t>
            </a:r>
            <a:endParaRPr sz="519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icture 2">
            <a:extLst>
              <a:ext uri="{FF2B5EF4-FFF2-40B4-BE49-F238E27FC236}">
                <a16:creationId xmlns:a16="http://schemas.microsoft.com/office/drawing/2014/main" id="{6BEFEEF2-9D43-4B5D-3D81-29CB79355D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384" t="21336" r="49742" b="14301"/>
          <a:stretch>
            <a:fillRect/>
          </a:stretch>
        </p:blipFill>
        <p:spPr>
          <a:xfrm>
            <a:off x="378545" y="1892220"/>
            <a:ext cx="1472749" cy="2040337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12.ダイレクトチャット3.png" descr="12.ダイレクトチャット3.png">
            <a:extLst>
              <a:ext uri="{FF2B5EF4-FFF2-40B4-BE49-F238E27FC236}">
                <a16:creationId xmlns:a16="http://schemas.microsoft.com/office/drawing/2014/main" id="{BC7D3532-194F-E8CB-DA2F-4218D29F4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469" y="1881350"/>
            <a:ext cx="3602034" cy="3007408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11.ダイレクトチャット2.png" descr="11.ダイレクトチャット2.png">
            <a:extLst>
              <a:ext uri="{FF2B5EF4-FFF2-40B4-BE49-F238E27FC236}">
                <a16:creationId xmlns:a16="http://schemas.microsoft.com/office/drawing/2014/main" id="{0F7928F4-0C0A-99E8-A30A-397AEDA68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686" y="2347210"/>
            <a:ext cx="1641046" cy="154526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66BCDECB-BABA-811C-1290-07F1A7966348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0950C3E4-7456-E7C7-0219-B61BC09697F4}"/>
              </a:ext>
            </a:extLst>
          </p:cNvPr>
          <p:cNvSpPr txBox="1"/>
          <p:nvPr/>
        </p:nvSpPr>
        <p:spPr>
          <a:xfrm>
            <a:off x="377389" y="536014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ダイレクトメッセージを送る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7D59F81-2A71-1B8B-7FB7-F94B07CEB33D}"/>
              </a:ext>
            </a:extLst>
          </p:cNvPr>
          <p:cNvSpPr txBox="1"/>
          <p:nvPr/>
        </p:nvSpPr>
        <p:spPr>
          <a:xfrm>
            <a:off x="275892" y="1363077"/>
            <a:ext cx="1717974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アバターをクリック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F3A4FF1-2BBC-C22C-D3B7-605E4F018D61}"/>
              </a:ext>
            </a:extLst>
          </p:cNvPr>
          <p:cNvSpPr txBox="1"/>
          <p:nvPr/>
        </p:nvSpPr>
        <p:spPr>
          <a:xfrm>
            <a:off x="2154645" y="1379279"/>
            <a:ext cx="2657421" cy="6688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「ダイレクトチャットを送る」を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id="{B5BF6600-1D69-1E59-6407-9D1D6152FA74}"/>
              </a:ext>
            </a:extLst>
          </p:cNvPr>
          <p:cNvSpPr/>
          <p:nvPr/>
        </p:nvSpPr>
        <p:spPr>
          <a:xfrm>
            <a:off x="2653185" y="3344572"/>
            <a:ext cx="1486751" cy="547901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AA2EFF-E188-39CF-67A3-3CC737C20433}"/>
              </a:ext>
            </a:extLst>
          </p:cNvPr>
          <p:cNvSpPr txBox="1"/>
          <p:nvPr/>
        </p:nvSpPr>
        <p:spPr>
          <a:xfrm>
            <a:off x="5033469" y="1270744"/>
            <a:ext cx="4027041" cy="6688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チャットウィンドウが表示され、ダイレクトメッセージが送れます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23A1C668-4189-DF84-37D1-8CCA59AF5ED0}"/>
              </a:ext>
            </a:extLst>
          </p:cNvPr>
          <p:cNvSpPr/>
          <p:nvPr/>
        </p:nvSpPr>
        <p:spPr>
          <a:xfrm>
            <a:off x="1988790" y="2839680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id="{F8C74983-6B56-40EB-F122-77DA05ECD79D}"/>
              </a:ext>
            </a:extLst>
          </p:cNvPr>
          <p:cNvSpPr/>
          <p:nvPr/>
        </p:nvSpPr>
        <p:spPr>
          <a:xfrm>
            <a:off x="4415486" y="2881223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</p:spTree>
    <p:extLst>
      <p:ext uri="{BB962C8B-B14F-4D97-AF65-F5344CB8AC3E}">
        <p14:creationId xmlns:p14="http://schemas.microsoft.com/office/powerpoint/2010/main" val="278270404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コンピューターに表示されたゲーム画面&#10;&#10;低い精度で自動的に生成された説明">
            <a:extLst>
              <a:ext uri="{FF2B5EF4-FFF2-40B4-BE49-F238E27FC236}">
                <a16:creationId xmlns:a16="http://schemas.microsoft.com/office/drawing/2014/main" id="{1F04A342-5901-C700-1C56-94013F2CFD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2" t="18624" r="31119" b="14170"/>
          <a:stretch/>
        </p:blipFill>
        <p:spPr>
          <a:xfrm>
            <a:off x="2844251" y="1943704"/>
            <a:ext cx="1661504" cy="1902131"/>
          </a:xfrm>
          <a:prstGeom prst="rect">
            <a:avLst/>
          </a:prstGeom>
        </p:spPr>
      </p:pic>
      <p:pic>
        <p:nvPicPr>
          <p:cNvPr id="8" name="図 7" descr="グラフィカル ユーザー インターフェイス, アプリケーション, Web サイト&#10;&#10;自動的に生成された説明">
            <a:extLst>
              <a:ext uri="{FF2B5EF4-FFF2-40B4-BE49-F238E27FC236}">
                <a16:creationId xmlns:a16="http://schemas.microsoft.com/office/drawing/2014/main" id="{DD74A1C7-1CBD-94CB-AA3F-123FD7DCA9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9"/>
          <a:stretch/>
        </p:blipFill>
        <p:spPr>
          <a:xfrm>
            <a:off x="5179688" y="1787706"/>
            <a:ext cx="1878251" cy="2348567"/>
          </a:xfrm>
          <a:prstGeom prst="rect">
            <a:avLst/>
          </a:prstGeom>
        </p:spPr>
      </p:pic>
      <p:pic>
        <p:nvPicPr>
          <p:cNvPr id="12" name="図 11" descr="絵と文字の加工写真&#10;&#10;低い精度で自動的に生成された説明">
            <a:extLst>
              <a:ext uri="{FF2B5EF4-FFF2-40B4-BE49-F238E27FC236}">
                <a16:creationId xmlns:a16="http://schemas.microsoft.com/office/drawing/2014/main" id="{6F6CAD70-7939-68F5-924D-D8AB55B6E7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568" y="4866734"/>
            <a:ext cx="2668068" cy="1752830"/>
          </a:xfrm>
          <a:prstGeom prst="rect">
            <a:avLst/>
          </a:prstGeom>
        </p:spPr>
      </p:pic>
      <p:pic>
        <p:nvPicPr>
          <p:cNvPr id="14" name="図 13" descr="屋内, 電子機器, テーブル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1F6D02EB-9FA8-937E-C1DD-2827CF67A8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58"/>
          <a:stretch/>
        </p:blipFill>
        <p:spPr>
          <a:xfrm>
            <a:off x="7831974" y="1796953"/>
            <a:ext cx="969995" cy="1316145"/>
          </a:xfrm>
          <a:prstGeom prst="rect">
            <a:avLst/>
          </a:prstGeom>
        </p:spPr>
      </p:pic>
      <p:sp>
        <p:nvSpPr>
          <p:cNvPr id="18" name="Freeform 3">
            <a:extLst>
              <a:ext uri="{FF2B5EF4-FFF2-40B4-BE49-F238E27FC236}">
                <a16:creationId xmlns:a16="http://schemas.microsoft.com/office/drawing/2014/main" id="{0DBBD547-F55E-C03C-0C0E-2A7F27AC30C0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63E82291-6396-BD3D-FCCC-2FE64D52FD45}"/>
              </a:ext>
            </a:extLst>
          </p:cNvPr>
          <p:cNvSpPr txBox="1"/>
          <p:nvPr/>
        </p:nvSpPr>
        <p:spPr>
          <a:xfrm>
            <a:off x="367869" y="554776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アバターを変更する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1" name="Freeform 31">
            <a:extLst>
              <a:ext uri="{FF2B5EF4-FFF2-40B4-BE49-F238E27FC236}">
                <a16:creationId xmlns:a16="http://schemas.microsoft.com/office/drawing/2014/main" id="{8CF27488-BE4C-82F2-1BFB-CFB4F98DFCD4}"/>
              </a:ext>
            </a:extLst>
          </p:cNvPr>
          <p:cNvSpPr/>
          <p:nvPr/>
        </p:nvSpPr>
        <p:spPr>
          <a:xfrm flipV="1">
            <a:off x="2939761" y="2473038"/>
            <a:ext cx="1384264" cy="229204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DD3827E-0CB3-AB39-7FCC-DAE1CB124AE7}"/>
              </a:ext>
            </a:extLst>
          </p:cNvPr>
          <p:cNvSpPr txBox="1"/>
          <p:nvPr/>
        </p:nvSpPr>
        <p:spPr>
          <a:xfrm>
            <a:off x="171430" y="1306556"/>
            <a:ext cx="2472233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右上メニューをクリック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AFDA8B0-CF0F-8AED-E2AD-244F5264A694}"/>
              </a:ext>
            </a:extLst>
          </p:cNvPr>
          <p:cNvSpPr txBox="1"/>
          <p:nvPr/>
        </p:nvSpPr>
        <p:spPr>
          <a:xfrm>
            <a:off x="2587294" y="1321088"/>
            <a:ext cx="3027300" cy="7303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「アバター変更」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をクリック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2FF1818-7E2C-CD08-BD53-1E007C0E7F84}"/>
              </a:ext>
            </a:extLst>
          </p:cNvPr>
          <p:cNvSpPr txBox="1"/>
          <p:nvPr/>
        </p:nvSpPr>
        <p:spPr>
          <a:xfrm>
            <a:off x="4919461" y="1344263"/>
            <a:ext cx="2475093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好きなアバターを選択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39" name="図 38" descr="グラフィカル ユーザー インターフェイス, アプリケーション, Web サイト, Teams&#10;&#10;自動的に生成された説明">
            <a:extLst>
              <a:ext uri="{FF2B5EF4-FFF2-40B4-BE49-F238E27FC236}">
                <a16:creationId xmlns:a16="http://schemas.microsoft.com/office/drawing/2014/main" id="{BA1590D6-1672-E1BB-0697-C5D56EA7B6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48"/>
          <a:stretch/>
        </p:blipFill>
        <p:spPr>
          <a:xfrm>
            <a:off x="306585" y="5539877"/>
            <a:ext cx="2821149" cy="1149289"/>
          </a:xfrm>
          <a:prstGeom prst="rect">
            <a:avLst/>
          </a:prstGeom>
        </p:spPr>
      </p:pic>
      <p:sp>
        <p:nvSpPr>
          <p:cNvPr id="40" name="Freeform 31">
            <a:extLst>
              <a:ext uri="{FF2B5EF4-FFF2-40B4-BE49-F238E27FC236}">
                <a16:creationId xmlns:a16="http://schemas.microsoft.com/office/drawing/2014/main" id="{2A962F6F-C25E-69A1-D311-0C3834F01501}"/>
              </a:ext>
            </a:extLst>
          </p:cNvPr>
          <p:cNvSpPr/>
          <p:nvPr/>
        </p:nvSpPr>
        <p:spPr>
          <a:xfrm flipV="1">
            <a:off x="6440657" y="2280351"/>
            <a:ext cx="472386" cy="626593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1FE05205-4C90-0365-7DC6-AED5B4D3AC7F}"/>
              </a:ext>
            </a:extLst>
          </p:cNvPr>
          <p:cNvSpPr txBox="1"/>
          <p:nvPr/>
        </p:nvSpPr>
        <p:spPr>
          <a:xfrm>
            <a:off x="171429" y="4492072"/>
            <a:ext cx="3159475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400" dirty="0">
                <a:hlinkClick r:id="rId7"/>
              </a:rPr>
              <a:t>https://</a:t>
            </a:r>
            <a:r>
              <a:rPr lang="en-US" altLang="ja-JP" sz="1400" dirty="0" err="1">
                <a:hlinkClick r:id="rId7"/>
              </a:rPr>
              <a:t>app.v-expo.jp</a:t>
            </a:r>
            <a:r>
              <a:rPr lang="en-US" altLang="ja-JP" sz="1400" dirty="0">
                <a:hlinkClick r:id="rId7"/>
              </a:rPr>
              <a:t>/user/me</a:t>
            </a:r>
            <a:endParaRPr lang="en-US" altLang="ja-JP" sz="14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46B4DF66-3055-F3C1-BFB5-3D533E46148E}"/>
              </a:ext>
            </a:extLst>
          </p:cNvPr>
          <p:cNvSpPr txBox="1"/>
          <p:nvPr/>
        </p:nvSpPr>
        <p:spPr>
          <a:xfrm>
            <a:off x="171429" y="3814725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マイボクセル</a:t>
            </a:r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(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アバター</a:t>
            </a:r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)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を作成する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6" name="Freeform 31">
            <a:extLst>
              <a:ext uri="{FF2B5EF4-FFF2-40B4-BE49-F238E27FC236}">
                <a16:creationId xmlns:a16="http://schemas.microsoft.com/office/drawing/2014/main" id="{50204CE2-E35C-339B-D3EF-1DA4815EF7F6}"/>
              </a:ext>
            </a:extLst>
          </p:cNvPr>
          <p:cNvSpPr/>
          <p:nvPr/>
        </p:nvSpPr>
        <p:spPr>
          <a:xfrm flipV="1">
            <a:off x="3718479" y="6210031"/>
            <a:ext cx="1087340" cy="227464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7DA59CF-E8F5-B556-8CB5-3C60B4C94EB7}"/>
              </a:ext>
            </a:extLst>
          </p:cNvPr>
          <p:cNvSpPr txBox="1"/>
          <p:nvPr/>
        </p:nvSpPr>
        <p:spPr>
          <a:xfrm>
            <a:off x="3810426" y="4391235"/>
            <a:ext cx="2496860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「決定」をクリックで保存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5F9FFE18-E6B1-2138-24DB-5D1CA136EBFC}"/>
              </a:ext>
            </a:extLst>
          </p:cNvPr>
          <p:cNvSpPr txBox="1"/>
          <p:nvPr/>
        </p:nvSpPr>
        <p:spPr>
          <a:xfrm>
            <a:off x="146748" y="953482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アバターを変更する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802B1EE-730A-3B99-0324-1C71628F345C}"/>
              </a:ext>
            </a:extLst>
          </p:cNvPr>
          <p:cNvSpPr txBox="1"/>
          <p:nvPr/>
        </p:nvSpPr>
        <p:spPr>
          <a:xfrm>
            <a:off x="101454" y="5041266"/>
            <a:ext cx="2757806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「作成する」をクリック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2" name="Freeform 31">
            <a:extLst>
              <a:ext uri="{FF2B5EF4-FFF2-40B4-BE49-F238E27FC236}">
                <a16:creationId xmlns:a16="http://schemas.microsoft.com/office/drawing/2014/main" id="{10BE0E30-1CC9-E67F-B695-50002C5F7DDD}"/>
              </a:ext>
            </a:extLst>
          </p:cNvPr>
          <p:cNvSpPr/>
          <p:nvPr/>
        </p:nvSpPr>
        <p:spPr>
          <a:xfrm>
            <a:off x="478722" y="5958945"/>
            <a:ext cx="759725" cy="262302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CD42AFE5-16CD-A9F4-2192-E5A8680872D0}"/>
              </a:ext>
            </a:extLst>
          </p:cNvPr>
          <p:cNvSpPr txBox="1"/>
          <p:nvPr/>
        </p:nvSpPr>
        <p:spPr>
          <a:xfrm>
            <a:off x="187265" y="4226743"/>
            <a:ext cx="2456398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マイページにアクセス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D1B36D2B-B34A-EE7D-3EB2-ACC962B8F813}"/>
              </a:ext>
            </a:extLst>
          </p:cNvPr>
          <p:cNvSpPr/>
          <p:nvPr/>
        </p:nvSpPr>
        <p:spPr>
          <a:xfrm>
            <a:off x="2282596" y="2308021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id="{723A24B7-D68B-198E-BAE0-725FCB61449C}"/>
              </a:ext>
            </a:extLst>
          </p:cNvPr>
          <p:cNvSpPr/>
          <p:nvPr/>
        </p:nvSpPr>
        <p:spPr>
          <a:xfrm>
            <a:off x="7229715" y="2334331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4" name="右矢印 3">
            <a:extLst>
              <a:ext uri="{FF2B5EF4-FFF2-40B4-BE49-F238E27FC236}">
                <a16:creationId xmlns:a16="http://schemas.microsoft.com/office/drawing/2014/main" id="{3D19FD42-EFE3-6D98-D927-B9BE6611D5FE}"/>
              </a:ext>
            </a:extLst>
          </p:cNvPr>
          <p:cNvSpPr/>
          <p:nvPr/>
        </p:nvSpPr>
        <p:spPr>
          <a:xfrm>
            <a:off x="4796701" y="2268276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5" name="右矢印 4">
            <a:extLst>
              <a:ext uri="{FF2B5EF4-FFF2-40B4-BE49-F238E27FC236}">
                <a16:creationId xmlns:a16="http://schemas.microsoft.com/office/drawing/2014/main" id="{1F780C6A-5EE5-32A1-28AC-0508A218D0E5}"/>
              </a:ext>
            </a:extLst>
          </p:cNvPr>
          <p:cNvSpPr/>
          <p:nvPr/>
        </p:nvSpPr>
        <p:spPr>
          <a:xfrm>
            <a:off x="3350525" y="5314513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pic>
        <p:nvPicPr>
          <p:cNvPr id="7" name="図 6" descr="ノートパソコンの上に置かれたゲーム機&#10;&#10;中程度の精度で自動的に生成された説明">
            <a:extLst>
              <a:ext uri="{FF2B5EF4-FFF2-40B4-BE49-F238E27FC236}">
                <a16:creationId xmlns:a16="http://schemas.microsoft.com/office/drawing/2014/main" id="{0C23DA38-A4DC-BC27-7680-FE08D086B9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49" y="1985861"/>
            <a:ext cx="2227246" cy="1549311"/>
          </a:xfrm>
          <a:prstGeom prst="rect">
            <a:avLst/>
          </a:prstGeom>
        </p:spPr>
      </p:pic>
      <p:sp>
        <p:nvSpPr>
          <p:cNvPr id="9" name="Freeform 31">
            <a:extLst>
              <a:ext uri="{FF2B5EF4-FFF2-40B4-BE49-F238E27FC236}">
                <a16:creationId xmlns:a16="http://schemas.microsoft.com/office/drawing/2014/main" id="{7F3724EA-7AC4-2EE4-D2AC-30CF7CB55021}"/>
              </a:ext>
            </a:extLst>
          </p:cNvPr>
          <p:cNvSpPr/>
          <p:nvPr/>
        </p:nvSpPr>
        <p:spPr>
          <a:xfrm>
            <a:off x="2205733" y="2126452"/>
            <a:ext cx="266334" cy="262302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</p:spTree>
    <p:extLst>
      <p:ext uri="{BB962C8B-B14F-4D97-AF65-F5344CB8AC3E}">
        <p14:creationId xmlns:p14="http://schemas.microsoft.com/office/powerpoint/2010/main" val="234034993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">
            <a:extLst>
              <a:ext uri="{FF2B5EF4-FFF2-40B4-BE49-F238E27FC236}">
                <a16:creationId xmlns:a16="http://schemas.microsoft.com/office/drawing/2014/main" id="{E4884F67-BE3A-080C-9BF1-9A597C533AE4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857A2C8F-764F-16B4-E905-33A5BAF72379}"/>
              </a:ext>
            </a:extLst>
          </p:cNvPr>
          <p:cNvSpPr txBox="1"/>
          <p:nvPr/>
        </p:nvSpPr>
        <p:spPr>
          <a:xfrm>
            <a:off x="367411" y="516563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メタバース会場からの退出方法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3" name="図 2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F7D6088E-2540-30CE-C6A5-87C20C0B8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43" y="1576178"/>
            <a:ext cx="2988215" cy="1928992"/>
          </a:xfrm>
          <a:prstGeom prst="rect">
            <a:avLst/>
          </a:prstGeom>
        </p:spPr>
      </p:pic>
      <p:pic>
        <p:nvPicPr>
          <p:cNvPr id="4" name="図 3" descr="ノートパソコンの上に置かれたゲーム機&#10;&#10;中程度の精度で自動的に生成された説明">
            <a:extLst>
              <a:ext uri="{FF2B5EF4-FFF2-40B4-BE49-F238E27FC236}">
                <a16:creationId xmlns:a16="http://schemas.microsoft.com/office/drawing/2014/main" id="{213AEA1A-99F2-936F-5D33-FDF3544C9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11" y="4480032"/>
            <a:ext cx="2833141" cy="1970782"/>
          </a:xfrm>
          <a:prstGeom prst="rect">
            <a:avLst/>
          </a:prstGeom>
        </p:spPr>
      </p:pic>
      <p:pic>
        <p:nvPicPr>
          <p:cNvPr id="5" name="図 4" descr="グラフィカル ユーザー インターフェイス, テキスト, アプリケーション, チャットまたはテキスト メッセージ&#10;&#10;自動的に生成された説明">
            <a:extLst>
              <a:ext uri="{FF2B5EF4-FFF2-40B4-BE49-F238E27FC236}">
                <a16:creationId xmlns:a16="http://schemas.microsoft.com/office/drawing/2014/main" id="{C2DAFB12-99D6-AC56-B964-F2261D9F19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877" y="4467851"/>
            <a:ext cx="1886650" cy="1982963"/>
          </a:xfrm>
          <a:prstGeom prst="rect">
            <a:avLst/>
          </a:prstGeom>
        </p:spPr>
      </p:pic>
      <p:sp>
        <p:nvSpPr>
          <p:cNvPr id="7" name="Freeform 31">
            <a:extLst>
              <a:ext uri="{FF2B5EF4-FFF2-40B4-BE49-F238E27FC236}">
                <a16:creationId xmlns:a16="http://schemas.microsoft.com/office/drawing/2014/main" id="{4459DE00-6E0C-6267-DCD4-806834BFE5F1}"/>
              </a:ext>
            </a:extLst>
          </p:cNvPr>
          <p:cNvSpPr/>
          <p:nvPr/>
        </p:nvSpPr>
        <p:spPr>
          <a:xfrm flipV="1">
            <a:off x="4031321" y="5459332"/>
            <a:ext cx="2111761" cy="471224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8" name="Freeform 31">
            <a:extLst>
              <a:ext uri="{FF2B5EF4-FFF2-40B4-BE49-F238E27FC236}">
                <a16:creationId xmlns:a16="http://schemas.microsoft.com/office/drawing/2014/main" id="{FF550337-EACB-2204-9F4F-602F5A246220}"/>
              </a:ext>
            </a:extLst>
          </p:cNvPr>
          <p:cNvSpPr/>
          <p:nvPr/>
        </p:nvSpPr>
        <p:spPr>
          <a:xfrm flipV="1">
            <a:off x="2852839" y="4742906"/>
            <a:ext cx="398517" cy="244087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9" name="Freeform 31">
            <a:extLst>
              <a:ext uri="{FF2B5EF4-FFF2-40B4-BE49-F238E27FC236}">
                <a16:creationId xmlns:a16="http://schemas.microsoft.com/office/drawing/2014/main" id="{A5270474-8F6F-D259-8E39-61062E9924EA}"/>
              </a:ext>
            </a:extLst>
          </p:cNvPr>
          <p:cNvSpPr/>
          <p:nvPr/>
        </p:nvSpPr>
        <p:spPr>
          <a:xfrm flipV="1">
            <a:off x="125675" y="1465363"/>
            <a:ext cx="992977" cy="471224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10" name="右矢印 9">
            <a:extLst>
              <a:ext uri="{FF2B5EF4-FFF2-40B4-BE49-F238E27FC236}">
                <a16:creationId xmlns:a16="http://schemas.microsoft.com/office/drawing/2014/main" id="{EE1840CC-7735-90C6-701B-D4E1ED4DF793}"/>
              </a:ext>
            </a:extLst>
          </p:cNvPr>
          <p:cNvSpPr/>
          <p:nvPr/>
        </p:nvSpPr>
        <p:spPr>
          <a:xfrm>
            <a:off x="3458865" y="4986993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7CB43A8-2C61-DDBD-A14F-BB3E34A7971F}"/>
              </a:ext>
            </a:extLst>
          </p:cNvPr>
          <p:cNvSpPr txBox="1"/>
          <p:nvPr/>
        </p:nvSpPr>
        <p:spPr>
          <a:xfrm>
            <a:off x="125675" y="925232"/>
            <a:ext cx="8174737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ブラウザのウィンドウ・タブを閉じる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20D1711-CA95-036D-042B-A5EC87B7BD2F}"/>
              </a:ext>
            </a:extLst>
          </p:cNvPr>
          <p:cNvSpPr txBox="1"/>
          <p:nvPr/>
        </p:nvSpPr>
        <p:spPr>
          <a:xfrm>
            <a:off x="211582" y="3921440"/>
            <a:ext cx="8174737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メニューの「退室」をクリック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65EB9B-4208-E01B-9AB5-1F34E6A2E091}"/>
              </a:ext>
            </a:extLst>
          </p:cNvPr>
          <p:cNvSpPr txBox="1"/>
          <p:nvPr/>
        </p:nvSpPr>
        <p:spPr>
          <a:xfrm>
            <a:off x="-3377884" y="3505170"/>
            <a:ext cx="8174737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algn="ctr"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または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691569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298" y="3797235"/>
            <a:ext cx="239471" cy="957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228" y="3768842"/>
            <a:ext cx="379513" cy="116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図 12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26675DB7-AB9D-F7A4-BB74-8999693803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49" y="1787959"/>
            <a:ext cx="2055849" cy="2554238"/>
          </a:xfrm>
          <a:prstGeom prst="rect">
            <a:avLst/>
          </a:prstGeom>
        </p:spPr>
      </p:pic>
      <p:pic>
        <p:nvPicPr>
          <p:cNvPr id="14" name="図 13" descr="テキスト&#10;&#10;自動的に生成された説明">
            <a:extLst>
              <a:ext uri="{FF2B5EF4-FFF2-40B4-BE49-F238E27FC236}">
                <a16:creationId xmlns:a16="http://schemas.microsoft.com/office/drawing/2014/main" id="{523325EC-21BE-4F62-A97F-CAA93A6CAC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98" y="950617"/>
            <a:ext cx="5253309" cy="4228915"/>
          </a:xfrm>
          <a:prstGeom prst="rect">
            <a:avLst/>
          </a:prstGeom>
        </p:spPr>
      </p:pic>
      <p:sp>
        <p:nvSpPr>
          <p:cNvPr id="15" name="Freeform 3">
            <a:extLst>
              <a:ext uri="{FF2B5EF4-FFF2-40B4-BE49-F238E27FC236}">
                <a16:creationId xmlns:a16="http://schemas.microsoft.com/office/drawing/2014/main" id="{E4884F67-BE3A-080C-9BF1-9A597C533AE4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857A2C8F-764F-16B4-E905-33A5BAF72379}"/>
              </a:ext>
            </a:extLst>
          </p:cNvPr>
          <p:cNvSpPr txBox="1"/>
          <p:nvPr/>
        </p:nvSpPr>
        <p:spPr>
          <a:xfrm>
            <a:off x="367411" y="516563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チャットウィンドウを操作する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498D147D-F8D2-1B92-066E-9E0D1EAAA2F0}"/>
              </a:ext>
            </a:extLst>
          </p:cNvPr>
          <p:cNvSpPr/>
          <p:nvPr/>
        </p:nvSpPr>
        <p:spPr>
          <a:xfrm flipV="1">
            <a:off x="1176422" y="1888574"/>
            <a:ext cx="999877" cy="345700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068E386-1492-9A70-52D8-00A493609B93}"/>
              </a:ext>
            </a:extLst>
          </p:cNvPr>
          <p:cNvSpPr txBox="1"/>
          <p:nvPr/>
        </p:nvSpPr>
        <p:spPr>
          <a:xfrm>
            <a:off x="246542" y="1120214"/>
            <a:ext cx="5031514" cy="545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「拡大」をクリックすると拡大表示されます</a:t>
            </a:r>
            <a:endParaRPr lang="en-US" altLang="ja-JP" sz="16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FF2AA6B7-D4AE-84E7-2B0B-F5489F44FB04}"/>
              </a:ext>
            </a:extLst>
          </p:cNvPr>
          <p:cNvSpPr/>
          <p:nvPr/>
        </p:nvSpPr>
        <p:spPr>
          <a:xfrm>
            <a:off x="2753838" y="2826456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">
            <a:extLst>
              <a:ext uri="{FF2B5EF4-FFF2-40B4-BE49-F238E27FC236}">
                <a16:creationId xmlns:a16="http://schemas.microsoft.com/office/drawing/2014/main" id="{E4884F67-BE3A-080C-9BF1-9A597C533AE4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857A2C8F-764F-16B4-E905-33A5BAF72379}"/>
              </a:ext>
            </a:extLst>
          </p:cNvPr>
          <p:cNvSpPr txBox="1"/>
          <p:nvPr/>
        </p:nvSpPr>
        <p:spPr>
          <a:xfrm>
            <a:off x="367411" y="516563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マイク・カメラの設定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2" name="図 1" descr="ノートパソコンの上に置かれたゲーム機&#10;&#10;中程度の精度で自動的に生成された説明">
            <a:extLst>
              <a:ext uri="{FF2B5EF4-FFF2-40B4-BE49-F238E27FC236}">
                <a16:creationId xmlns:a16="http://schemas.microsoft.com/office/drawing/2014/main" id="{3D7DD7A9-8714-CF8A-F753-CBBD6D165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42" y="1837067"/>
            <a:ext cx="2833141" cy="1970782"/>
          </a:xfrm>
          <a:prstGeom prst="rect">
            <a:avLst/>
          </a:prstGeom>
        </p:spPr>
      </p:pic>
      <p:pic>
        <p:nvPicPr>
          <p:cNvPr id="6" name="図 5" descr="グラフィカル ユーザー インターフェイス, テキスト, アプリケーション, チャットまたはテキスト メッセージ&#10;&#10;自動的に生成された説明">
            <a:extLst>
              <a:ext uri="{FF2B5EF4-FFF2-40B4-BE49-F238E27FC236}">
                <a16:creationId xmlns:a16="http://schemas.microsoft.com/office/drawing/2014/main" id="{E2236615-36AC-97F2-A6F6-94B34D797B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908" y="1824886"/>
            <a:ext cx="1886650" cy="1982963"/>
          </a:xfrm>
          <a:prstGeom prst="rect">
            <a:avLst/>
          </a:prstGeom>
        </p:spPr>
      </p:pic>
      <p:sp>
        <p:nvSpPr>
          <p:cNvPr id="12" name="Freeform 31">
            <a:extLst>
              <a:ext uri="{FF2B5EF4-FFF2-40B4-BE49-F238E27FC236}">
                <a16:creationId xmlns:a16="http://schemas.microsoft.com/office/drawing/2014/main" id="{B824653B-FC95-ABDC-F8A9-AB072418D515}"/>
              </a:ext>
            </a:extLst>
          </p:cNvPr>
          <p:cNvSpPr/>
          <p:nvPr/>
        </p:nvSpPr>
        <p:spPr>
          <a:xfrm flipV="1">
            <a:off x="4095968" y="2585651"/>
            <a:ext cx="2111761" cy="336593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F263DAC9-EAC8-0C31-768A-41FCFAB6A0B8}"/>
              </a:ext>
            </a:extLst>
          </p:cNvPr>
          <p:cNvSpPr/>
          <p:nvPr/>
        </p:nvSpPr>
        <p:spPr>
          <a:xfrm flipV="1">
            <a:off x="2838870" y="2099941"/>
            <a:ext cx="398517" cy="244087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18" name="右矢印 17">
            <a:extLst>
              <a:ext uri="{FF2B5EF4-FFF2-40B4-BE49-F238E27FC236}">
                <a16:creationId xmlns:a16="http://schemas.microsoft.com/office/drawing/2014/main" id="{DCEA5B9C-9B04-3982-503A-AB91E6FD22A5}"/>
              </a:ext>
            </a:extLst>
          </p:cNvPr>
          <p:cNvSpPr/>
          <p:nvPr/>
        </p:nvSpPr>
        <p:spPr>
          <a:xfrm>
            <a:off x="3444896" y="2344028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EB04EA5-00AE-BD2A-BA55-7EB4EDAB2962}"/>
              </a:ext>
            </a:extLst>
          </p:cNvPr>
          <p:cNvSpPr txBox="1"/>
          <p:nvPr/>
        </p:nvSpPr>
        <p:spPr>
          <a:xfrm>
            <a:off x="265291" y="1309932"/>
            <a:ext cx="2456398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右上メニューをクリック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3F77AB5-D334-4640-342D-A1C869B68704}"/>
              </a:ext>
            </a:extLst>
          </p:cNvPr>
          <p:cNvSpPr txBox="1"/>
          <p:nvPr/>
        </p:nvSpPr>
        <p:spPr>
          <a:xfrm>
            <a:off x="3860291" y="1332216"/>
            <a:ext cx="3027300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「設定」をクリック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6009564-4FCF-61AA-E34C-7EF9DC51E4D0}"/>
              </a:ext>
            </a:extLst>
          </p:cNvPr>
          <p:cNvSpPr txBox="1"/>
          <p:nvPr/>
        </p:nvSpPr>
        <p:spPr>
          <a:xfrm>
            <a:off x="172406" y="901742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設定モーダルを開く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F4F417D-0DB8-207C-4B95-DE5E4C9E44F5}"/>
              </a:ext>
            </a:extLst>
          </p:cNvPr>
          <p:cNvSpPr txBox="1"/>
          <p:nvPr/>
        </p:nvSpPr>
        <p:spPr>
          <a:xfrm>
            <a:off x="246543" y="3878409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マイク・スピーカーの選択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25" name="図 24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B7795E42-AB5C-0032-5F69-DB83FD8E32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90" y="4733377"/>
            <a:ext cx="1615796" cy="2031986"/>
          </a:xfrm>
          <a:prstGeom prst="rect">
            <a:avLst/>
          </a:prstGeom>
        </p:spPr>
      </p:pic>
      <p:sp>
        <p:nvSpPr>
          <p:cNvPr id="30" name="Freeform 31">
            <a:extLst>
              <a:ext uri="{FF2B5EF4-FFF2-40B4-BE49-F238E27FC236}">
                <a16:creationId xmlns:a16="http://schemas.microsoft.com/office/drawing/2014/main" id="{F764CE37-B08A-8E0D-AB3D-DB15F3E88931}"/>
              </a:ext>
            </a:extLst>
          </p:cNvPr>
          <p:cNvSpPr/>
          <p:nvPr/>
        </p:nvSpPr>
        <p:spPr>
          <a:xfrm flipV="1">
            <a:off x="624490" y="5540962"/>
            <a:ext cx="1490690" cy="299139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B5BF7061-958D-ABC9-11E4-40F8217E5417}"/>
              </a:ext>
            </a:extLst>
          </p:cNvPr>
          <p:cNvSpPr/>
          <p:nvPr/>
        </p:nvSpPr>
        <p:spPr>
          <a:xfrm flipV="1">
            <a:off x="1018357" y="6431983"/>
            <a:ext cx="829763" cy="336592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4FEC40B-BBF2-2175-9F08-41F7FDE869FB}"/>
              </a:ext>
            </a:extLst>
          </p:cNvPr>
          <p:cNvSpPr txBox="1"/>
          <p:nvPr/>
        </p:nvSpPr>
        <p:spPr>
          <a:xfrm>
            <a:off x="265290" y="4218423"/>
            <a:ext cx="8055750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「オーディオ」タブから使用するマイクとスピーカーを選択後、「閉じる」をクリック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127122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FB703B95-8F19-DCA3-6798-21C8EA7C4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361" y="4521200"/>
            <a:ext cx="1949792" cy="2018671"/>
          </a:xfrm>
          <a:prstGeom prst="rect">
            <a:avLst/>
          </a:prstGeom>
        </p:spPr>
      </p:pic>
      <p:pic>
        <p:nvPicPr>
          <p:cNvPr id="13" name="図 12" descr="モニター画面に映る文字&#10;&#10;自動的に生成された説明">
            <a:extLst>
              <a:ext uri="{FF2B5EF4-FFF2-40B4-BE49-F238E27FC236}">
                <a16:creationId xmlns:a16="http://schemas.microsoft.com/office/drawing/2014/main" id="{43B592BA-4FDB-542E-7660-4EB514E4F3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09" y="4611087"/>
            <a:ext cx="2627372" cy="1816395"/>
          </a:xfrm>
          <a:prstGeom prst="rect">
            <a:avLst/>
          </a:prstGeom>
        </p:spPr>
      </p:pic>
      <p:pic>
        <p:nvPicPr>
          <p:cNvPr id="21" name="図 20" descr="モニター画面に映る文字&#10;&#10;自動的に生成された説明">
            <a:extLst>
              <a:ext uri="{FF2B5EF4-FFF2-40B4-BE49-F238E27FC236}">
                <a16:creationId xmlns:a16="http://schemas.microsoft.com/office/drawing/2014/main" id="{8B62B1CC-C307-AD1D-2CFA-98E438EB25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62" y="1545345"/>
            <a:ext cx="1559817" cy="1078356"/>
          </a:xfrm>
          <a:prstGeom prst="rect">
            <a:avLst/>
          </a:prstGeom>
        </p:spPr>
      </p:pic>
      <p:sp>
        <p:nvSpPr>
          <p:cNvPr id="23" name="Freeform 3">
            <a:extLst>
              <a:ext uri="{FF2B5EF4-FFF2-40B4-BE49-F238E27FC236}">
                <a16:creationId xmlns:a16="http://schemas.microsoft.com/office/drawing/2014/main" id="{4E444174-AE10-9BB0-89F5-D725DA2C65D6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84741222-1E44-8019-EF4A-106BF8A37724}"/>
              </a:ext>
            </a:extLst>
          </p:cNvPr>
          <p:cNvSpPr txBox="1"/>
          <p:nvPr/>
        </p:nvSpPr>
        <p:spPr>
          <a:xfrm>
            <a:off x="370725" y="549830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サブ会場へ移動する・メイン会場に戻る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615EA7E-7C1C-DC8D-8BDD-F59BDF1C90B0}"/>
              </a:ext>
            </a:extLst>
          </p:cNvPr>
          <p:cNvSpPr txBox="1"/>
          <p:nvPr/>
        </p:nvSpPr>
        <p:spPr>
          <a:xfrm>
            <a:off x="140924" y="992007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サブ会場に移動する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18B49F2-F4E1-2BFF-1D4B-6E726C5BE0AC}"/>
              </a:ext>
            </a:extLst>
          </p:cNvPr>
          <p:cNvSpPr txBox="1"/>
          <p:nvPr/>
        </p:nvSpPr>
        <p:spPr>
          <a:xfrm>
            <a:off x="112497" y="3830013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メイン会場へ戻る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9" name="Freeform 31">
            <a:extLst>
              <a:ext uri="{FF2B5EF4-FFF2-40B4-BE49-F238E27FC236}">
                <a16:creationId xmlns:a16="http://schemas.microsoft.com/office/drawing/2014/main" id="{4F5AC60B-1012-D9E8-6B78-5193C5C50F99}"/>
              </a:ext>
            </a:extLst>
          </p:cNvPr>
          <p:cNvSpPr/>
          <p:nvPr/>
        </p:nvSpPr>
        <p:spPr>
          <a:xfrm>
            <a:off x="4038670" y="5637911"/>
            <a:ext cx="1567173" cy="247881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5" name="Freeform 31">
            <a:extLst>
              <a:ext uri="{FF2B5EF4-FFF2-40B4-BE49-F238E27FC236}">
                <a16:creationId xmlns:a16="http://schemas.microsoft.com/office/drawing/2014/main" id="{A71211BD-3346-FB1E-927A-8B2CB91327D8}"/>
              </a:ext>
            </a:extLst>
          </p:cNvPr>
          <p:cNvSpPr/>
          <p:nvPr/>
        </p:nvSpPr>
        <p:spPr>
          <a:xfrm>
            <a:off x="2568728" y="4947535"/>
            <a:ext cx="426088" cy="349452"/>
          </a:xfrm>
          <a:prstGeom prst="rect">
            <a:avLst/>
          </a:prstGeom>
          <a:solidFill>
            <a:srgbClr val="000000">
              <a:alpha val="0"/>
            </a:srgbClr>
          </a:solidFill>
          <a:ln w="762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6D251B4-3DC5-3415-6223-D24392D2D4A3}"/>
              </a:ext>
            </a:extLst>
          </p:cNvPr>
          <p:cNvSpPr txBox="1"/>
          <p:nvPr/>
        </p:nvSpPr>
        <p:spPr>
          <a:xfrm>
            <a:off x="148216" y="1447239"/>
            <a:ext cx="2022029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右上メニューをクリック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E677A433-85EC-20A7-8B6F-01ECCD9463FE}"/>
              </a:ext>
            </a:extLst>
          </p:cNvPr>
          <p:cNvSpPr txBox="1"/>
          <p:nvPr/>
        </p:nvSpPr>
        <p:spPr>
          <a:xfrm>
            <a:off x="2252110" y="1455368"/>
            <a:ext cx="2307165" cy="6688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「会場を移動する」をクリック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6DB86F63-AC6C-EB92-8812-6565038E7AE8}"/>
              </a:ext>
            </a:extLst>
          </p:cNvPr>
          <p:cNvSpPr txBox="1"/>
          <p:nvPr/>
        </p:nvSpPr>
        <p:spPr>
          <a:xfrm>
            <a:off x="4391228" y="1398497"/>
            <a:ext cx="2347731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「入室する」をクリック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8F62711-EC8A-E6EB-E056-2CBAE5435F52}"/>
              </a:ext>
            </a:extLst>
          </p:cNvPr>
          <p:cNvSpPr txBox="1"/>
          <p:nvPr/>
        </p:nvSpPr>
        <p:spPr>
          <a:xfrm>
            <a:off x="6882609" y="1138829"/>
            <a:ext cx="2347731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サブ会場に移動完了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12AA4006-2043-0815-073E-2A4099F7F9A6}"/>
              </a:ext>
            </a:extLst>
          </p:cNvPr>
          <p:cNvSpPr txBox="1"/>
          <p:nvPr/>
        </p:nvSpPr>
        <p:spPr>
          <a:xfrm>
            <a:off x="6154751" y="4123100"/>
            <a:ext cx="2347731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メイン会場に移動完了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A0FC8DFF-CA1A-554D-CA80-55D686105B9D}"/>
              </a:ext>
            </a:extLst>
          </p:cNvPr>
          <p:cNvSpPr txBox="1"/>
          <p:nvPr/>
        </p:nvSpPr>
        <p:spPr>
          <a:xfrm>
            <a:off x="3755483" y="4137924"/>
            <a:ext cx="2347731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「退室」をクリック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BE20F86-689C-A5CB-B051-E265FA7BC5B3}"/>
              </a:ext>
            </a:extLst>
          </p:cNvPr>
          <p:cNvSpPr txBox="1"/>
          <p:nvPr/>
        </p:nvSpPr>
        <p:spPr>
          <a:xfrm>
            <a:off x="225875" y="4225799"/>
            <a:ext cx="2372559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右上メニューをクリック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" name="右矢印 3">
            <a:extLst>
              <a:ext uri="{FF2B5EF4-FFF2-40B4-BE49-F238E27FC236}">
                <a16:creationId xmlns:a16="http://schemas.microsoft.com/office/drawing/2014/main" id="{10A1FCAB-3B2B-EE57-5792-A570EAF31268}"/>
              </a:ext>
            </a:extLst>
          </p:cNvPr>
          <p:cNvSpPr/>
          <p:nvPr/>
        </p:nvSpPr>
        <p:spPr>
          <a:xfrm>
            <a:off x="4123444" y="2556337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6" name="右矢印 5">
            <a:extLst>
              <a:ext uri="{FF2B5EF4-FFF2-40B4-BE49-F238E27FC236}">
                <a16:creationId xmlns:a16="http://schemas.microsoft.com/office/drawing/2014/main" id="{3317B580-E394-F00F-8013-A19E3B5592A9}"/>
              </a:ext>
            </a:extLst>
          </p:cNvPr>
          <p:cNvSpPr/>
          <p:nvPr/>
        </p:nvSpPr>
        <p:spPr>
          <a:xfrm>
            <a:off x="3163591" y="5249182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7" name="右矢印 6">
            <a:extLst>
              <a:ext uri="{FF2B5EF4-FFF2-40B4-BE49-F238E27FC236}">
                <a16:creationId xmlns:a16="http://schemas.microsoft.com/office/drawing/2014/main" id="{6CA1C13D-DCA9-9FB4-A1DE-0D49C64EE529}"/>
              </a:ext>
            </a:extLst>
          </p:cNvPr>
          <p:cNvSpPr/>
          <p:nvPr/>
        </p:nvSpPr>
        <p:spPr>
          <a:xfrm>
            <a:off x="5837691" y="5235593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12" name="右矢印 11">
            <a:extLst>
              <a:ext uri="{FF2B5EF4-FFF2-40B4-BE49-F238E27FC236}">
                <a16:creationId xmlns:a16="http://schemas.microsoft.com/office/drawing/2014/main" id="{ECCBE447-D5C0-305B-92C9-C14C259F6AD4}"/>
              </a:ext>
            </a:extLst>
          </p:cNvPr>
          <p:cNvSpPr/>
          <p:nvPr/>
        </p:nvSpPr>
        <p:spPr>
          <a:xfrm>
            <a:off x="6473934" y="2567509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9A12928-804A-0E81-D54F-DFCEC53A0358}"/>
              </a:ext>
            </a:extLst>
          </p:cNvPr>
          <p:cNvSpPr txBox="1"/>
          <p:nvPr/>
        </p:nvSpPr>
        <p:spPr>
          <a:xfrm>
            <a:off x="6882609" y="2649810"/>
            <a:ext cx="2347731" cy="8535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満室の場合、警告モーダルが表示されます。</a:t>
            </a:r>
            <a:br>
              <a:rPr lang="en-US" altLang="ja-JP"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8" name="図 7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1EF84EC-D6AC-755D-BBA5-E8267B5071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835" y="3253308"/>
            <a:ext cx="2078585" cy="817889"/>
          </a:xfrm>
          <a:prstGeom prst="rect">
            <a:avLst/>
          </a:prstGeom>
        </p:spPr>
      </p:pic>
      <p:pic>
        <p:nvPicPr>
          <p:cNvPr id="14" name="図 1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2D20CD28-42B8-6759-01F6-2EF401F3B4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894" y="1993707"/>
            <a:ext cx="1534029" cy="1954650"/>
          </a:xfrm>
          <a:prstGeom prst="rect">
            <a:avLst/>
          </a:prstGeom>
        </p:spPr>
      </p:pic>
      <p:sp>
        <p:nvSpPr>
          <p:cNvPr id="15" name="Freeform 31">
            <a:extLst>
              <a:ext uri="{FF2B5EF4-FFF2-40B4-BE49-F238E27FC236}">
                <a16:creationId xmlns:a16="http://schemas.microsoft.com/office/drawing/2014/main" id="{F65CC30C-6EB9-EBA7-6A94-51026CBE7D49}"/>
              </a:ext>
            </a:extLst>
          </p:cNvPr>
          <p:cNvSpPr/>
          <p:nvPr/>
        </p:nvSpPr>
        <p:spPr>
          <a:xfrm>
            <a:off x="2523887" y="2698412"/>
            <a:ext cx="1567173" cy="247881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pic>
        <p:nvPicPr>
          <p:cNvPr id="17" name="図 16" descr="モニター画面に映る文字&#10;&#10;中程度の精度で自動的に生成された説明">
            <a:extLst>
              <a:ext uri="{FF2B5EF4-FFF2-40B4-BE49-F238E27FC236}">
                <a16:creationId xmlns:a16="http://schemas.microsoft.com/office/drawing/2014/main" id="{6E8E3331-C9E3-2E9E-7100-AF49C4CB47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5" y="2091801"/>
            <a:ext cx="2064136" cy="1560843"/>
          </a:xfrm>
          <a:prstGeom prst="rect">
            <a:avLst/>
          </a:prstGeom>
        </p:spPr>
      </p:pic>
      <p:sp>
        <p:nvSpPr>
          <p:cNvPr id="18" name="Freeform 31">
            <a:extLst>
              <a:ext uri="{FF2B5EF4-FFF2-40B4-BE49-F238E27FC236}">
                <a16:creationId xmlns:a16="http://schemas.microsoft.com/office/drawing/2014/main" id="{15970502-BE7A-D538-0038-3729DFEDC289}"/>
              </a:ext>
            </a:extLst>
          </p:cNvPr>
          <p:cNvSpPr/>
          <p:nvPr/>
        </p:nvSpPr>
        <p:spPr>
          <a:xfrm>
            <a:off x="1883322" y="2115825"/>
            <a:ext cx="266334" cy="262302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22" name="右矢印 21">
            <a:extLst>
              <a:ext uri="{FF2B5EF4-FFF2-40B4-BE49-F238E27FC236}">
                <a16:creationId xmlns:a16="http://schemas.microsoft.com/office/drawing/2014/main" id="{D808E103-E873-CAD3-D68F-10E6151E4259}"/>
              </a:ext>
            </a:extLst>
          </p:cNvPr>
          <p:cNvSpPr/>
          <p:nvPr/>
        </p:nvSpPr>
        <p:spPr>
          <a:xfrm>
            <a:off x="1952283" y="2627360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pic>
        <p:nvPicPr>
          <p:cNvPr id="30" name="図 29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B34A39EA-C88A-5B58-A115-CDB4B711C6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405" y="2251507"/>
            <a:ext cx="1666477" cy="1079877"/>
          </a:xfrm>
          <a:prstGeom prst="rect">
            <a:avLst/>
          </a:prstGeom>
        </p:spPr>
      </p:pic>
      <p:sp>
        <p:nvSpPr>
          <p:cNvPr id="31" name="Freeform 31">
            <a:extLst>
              <a:ext uri="{FF2B5EF4-FFF2-40B4-BE49-F238E27FC236}">
                <a16:creationId xmlns:a16="http://schemas.microsoft.com/office/drawing/2014/main" id="{B6B54623-45B8-CA3C-10EB-E988DB90E396}"/>
              </a:ext>
            </a:extLst>
          </p:cNvPr>
          <p:cNvSpPr/>
          <p:nvPr/>
        </p:nvSpPr>
        <p:spPr>
          <a:xfrm>
            <a:off x="4597168" y="2662060"/>
            <a:ext cx="1742252" cy="247881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pic>
        <p:nvPicPr>
          <p:cNvPr id="33" name="図 32" descr="モニター画面に映る文字&#10;&#10;中程度の精度で自動的に生成された説明">
            <a:extLst>
              <a:ext uri="{FF2B5EF4-FFF2-40B4-BE49-F238E27FC236}">
                <a16:creationId xmlns:a16="http://schemas.microsoft.com/office/drawing/2014/main" id="{E5358F4F-8D47-841D-097C-774ADBD9D0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934" y="4581674"/>
            <a:ext cx="2201422" cy="166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0938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298" y="3797235"/>
            <a:ext cx="239471" cy="957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228" y="3768842"/>
            <a:ext cx="379513" cy="11677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Freeform 3">
            <a:extLst>
              <a:ext uri="{FF2B5EF4-FFF2-40B4-BE49-F238E27FC236}">
                <a16:creationId xmlns:a16="http://schemas.microsoft.com/office/drawing/2014/main" id="{E4884F67-BE3A-080C-9BF1-9A597C533AE4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857A2C8F-764F-16B4-E905-33A5BAF72379}"/>
              </a:ext>
            </a:extLst>
          </p:cNvPr>
          <p:cNvSpPr txBox="1"/>
          <p:nvPr/>
        </p:nvSpPr>
        <p:spPr>
          <a:xfrm>
            <a:off x="367411" y="516563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サブ会場でのメニュー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3" name="図 2" descr="グラフィカル ユーザー インターフェイス, テキスト&#10;&#10;自動的に生成された説明">
            <a:extLst>
              <a:ext uri="{FF2B5EF4-FFF2-40B4-BE49-F238E27FC236}">
                <a16:creationId xmlns:a16="http://schemas.microsoft.com/office/drawing/2014/main" id="{DFFA0B65-2E5F-DE77-6356-1AA867851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11" y="2122841"/>
            <a:ext cx="4385660" cy="582167"/>
          </a:xfrm>
          <a:prstGeom prst="rect">
            <a:avLst/>
          </a:prstGeom>
        </p:spPr>
      </p:pic>
      <p:sp>
        <p:nvSpPr>
          <p:cNvPr id="4" name="Freeform 31">
            <a:extLst>
              <a:ext uri="{FF2B5EF4-FFF2-40B4-BE49-F238E27FC236}">
                <a16:creationId xmlns:a16="http://schemas.microsoft.com/office/drawing/2014/main" id="{5C50ECDD-87C0-E657-7AAA-5BF8186074D4}"/>
              </a:ext>
            </a:extLst>
          </p:cNvPr>
          <p:cNvSpPr/>
          <p:nvPr/>
        </p:nvSpPr>
        <p:spPr>
          <a:xfrm>
            <a:off x="3047810" y="2043317"/>
            <a:ext cx="1722589" cy="787096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7" name="Freeform 31">
            <a:extLst>
              <a:ext uri="{FF2B5EF4-FFF2-40B4-BE49-F238E27FC236}">
                <a16:creationId xmlns:a16="http://schemas.microsoft.com/office/drawing/2014/main" id="{E859DEC6-4AD4-76B8-B856-BC1D0BEB0B07}"/>
              </a:ext>
            </a:extLst>
          </p:cNvPr>
          <p:cNvSpPr/>
          <p:nvPr/>
        </p:nvSpPr>
        <p:spPr>
          <a:xfrm>
            <a:off x="1807002" y="1996102"/>
            <a:ext cx="649687" cy="835643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55D43017-973D-ABAD-616B-871377385635}"/>
              </a:ext>
            </a:extLst>
          </p:cNvPr>
          <p:cNvSpPr txBox="1"/>
          <p:nvPr/>
        </p:nvSpPr>
        <p:spPr>
          <a:xfrm>
            <a:off x="367411" y="1133316"/>
            <a:ext cx="6489015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4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近くの人と自由にお話することができます。</a:t>
            </a:r>
            <a:endParaRPr lang="en-US" altLang="ja-JP" sz="14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4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「マイクをオン」をクリックしてください。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B57405BE-1712-AF39-E246-64E82F17156F}"/>
              </a:ext>
            </a:extLst>
          </p:cNvPr>
          <p:cNvSpPr txBox="1"/>
          <p:nvPr/>
        </p:nvSpPr>
        <p:spPr>
          <a:xfrm>
            <a:off x="3047810" y="3344153"/>
            <a:ext cx="5181790" cy="606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5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14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※</a:t>
            </a:r>
            <a:r>
              <a:rPr lang="ja-JP" altLang="en-US" sz="14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アナウンス：会場全体に声を届けることができます。</a:t>
            </a:r>
            <a:endParaRPr lang="en-US" altLang="ja-JP" sz="14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5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14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※</a:t>
            </a:r>
            <a:r>
              <a:rPr lang="ja-JP" altLang="en-US" sz="14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画面共有：好きな箇所に画面共有をすることができます。</a:t>
            </a: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6466DFB7-E729-3357-3989-8E6516461936}"/>
              </a:ext>
            </a:extLst>
          </p:cNvPr>
          <p:cNvSpPr txBox="1"/>
          <p:nvPr/>
        </p:nvSpPr>
        <p:spPr>
          <a:xfrm>
            <a:off x="3047809" y="2963152"/>
            <a:ext cx="1705261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40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主催者</a:t>
            </a:r>
            <a:r>
              <a:rPr lang="en-US" altLang="ja-JP" sz="1400" dirty="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+</a:t>
            </a:r>
            <a:r>
              <a:rPr lang="ja-JP" altLang="en-US" sz="140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登壇者のみ</a:t>
            </a:r>
          </a:p>
        </p:txBody>
      </p:sp>
    </p:spTree>
    <p:extLst>
      <p:ext uri="{BB962C8B-B14F-4D97-AF65-F5344CB8AC3E}">
        <p14:creationId xmlns:p14="http://schemas.microsoft.com/office/powerpoint/2010/main" val="188972378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11" descr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298" y="3797235"/>
            <a:ext cx="239471" cy="957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Picture 12" descr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228" y="3768842"/>
            <a:ext cx="379513" cy="11677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Freeform 3">
            <a:extLst>
              <a:ext uri="{FF2B5EF4-FFF2-40B4-BE49-F238E27FC236}">
                <a16:creationId xmlns:a16="http://schemas.microsoft.com/office/drawing/2014/main" id="{E4884F67-BE3A-080C-9BF1-9A597C533AE4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857A2C8F-764F-16B4-E905-33A5BAF72379}"/>
              </a:ext>
            </a:extLst>
          </p:cNvPr>
          <p:cNvSpPr txBox="1"/>
          <p:nvPr/>
        </p:nvSpPr>
        <p:spPr>
          <a:xfrm>
            <a:off x="367411" y="516563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ヘルプ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456746-E7E5-C450-51BC-69B287D16E33}"/>
              </a:ext>
            </a:extLst>
          </p:cNvPr>
          <p:cNvSpPr txBox="1"/>
          <p:nvPr/>
        </p:nvSpPr>
        <p:spPr>
          <a:xfrm>
            <a:off x="585159" y="1764910"/>
            <a:ext cx="3608864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600">
                <a:solidFill>
                  <a:srgbClr val="0070C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ヘルプページ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をご確認ください。</a:t>
            </a:r>
            <a:endParaRPr lang="ja-JP" altLang="en-US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03DCCE14-1482-6270-E748-458F4FB4ED3B}"/>
              </a:ext>
            </a:extLst>
          </p:cNvPr>
          <p:cNvSpPr txBox="1"/>
          <p:nvPr/>
        </p:nvSpPr>
        <p:spPr>
          <a:xfrm>
            <a:off x="367411" y="1291581"/>
            <a:ext cx="6489015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20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20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接続できない・音が聞こえない場合</a:t>
            </a:r>
          </a:p>
        </p:txBody>
      </p:sp>
      <p:sp>
        <p:nvSpPr>
          <p:cNvPr id="28" name="TextBox 5">
            <a:extLst>
              <a:ext uri="{FF2B5EF4-FFF2-40B4-BE49-F238E27FC236}">
                <a16:creationId xmlns:a16="http://schemas.microsoft.com/office/drawing/2014/main" id="{7F67F246-5FEB-F0C2-C3FF-80CD8F0546C1}"/>
              </a:ext>
            </a:extLst>
          </p:cNvPr>
          <p:cNvSpPr txBox="1"/>
          <p:nvPr/>
        </p:nvSpPr>
        <p:spPr>
          <a:xfrm>
            <a:off x="585159" y="2827390"/>
            <a:ext cx="4835463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ブラウザのリロードして、再度お試しください。</a:t>
            </a:r>
            <a:endParaRPr lang="ja-JP" altLang="en-US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9" name="TextBox 5">
            <a:extLst>
              <a:ext uri="{FF2B5EF4-FFF2-40B4-BE49-F238E27FC236}">
                <a16:creationId xmlns:a16="http://schemas.microsoft.com/office/drawing/2014/main" id="{DA1C0721-9A77-F293-1B68-220928F0E0D7}"/>
              </a:ext>
            </a:extLst>
          </p:cNvPr>
          <p:cNvSpPr txBox="1"/>
          <p:nvPr/>
        </p:nvSpPr>
        <p:spPr>
          <a:xfrm>
            <a:off x="367411" y="2333140"/>
            <a:ext cx="6489015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20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20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画面が固まった場合</a:t>
            </a:r>
            <a:endParaRPr lang="ja-JP" altLang="en-US" sz="20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B2D19E2E-F832-43B6-3F5F-2E0210711737}"/>
              </a:ext>
            </a:extLst>
          </p:cNvPr>
          <p:cNvSpPr txBox="1"/>
          <p:nvPr/>
        </p:nvSpPr>
        <p:spPr>
          <a:xfrm>
            <a:off x="585159" y="4458423"/>
            <a:ext cx="8043834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1. 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ブラウザ以外のアプリケーションを立ち上げていませんか？</a:t>
            </a: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　</a:t>
            </a: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→</a:t>
            </a: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ブラウザ以外のアプリケーションを停止して、再度お試しください。</a:t>
            </a: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2. 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ブラウザの他のタブで重たいサイトに接続していませんか？</a:t>
            </a: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</a:t>
            </a: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　→</a:t>
            </a: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V-expo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以外のタブを閉じて、再度お試しください。</a:t>
            </a: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3. 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外部ディスプレイをご利用していますか？</a:t>
            </a: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　→</a:t>
            </a: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  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外部ディズプレイを切って、再度お試しください。</a:t>
            </a: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endParaRPr lang="en-US" altLang="ja-JP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A65F269-5E9C-3FF1-C521-EC650848C237}"/>
              </a:ext>
            </a:extLst>
          </p:cNvPr>
          <p:cNvSpPr txBox="1"/>
          <p:nvPr/>
        </p:nvSpPr>
        <p:spPr>
          <a:xfrm>
            <a:off x="367411" y="3520236"/>
            <a:ext cx="6489015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20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③</a:t>
            </a:r>
            <a:r>
              <a:rPr lang="ja-JP" altLang="en-US" sz="20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動作が重たい場合</a:t>
            </a:r>
            <a:endParaRPr lang="ja-JP" altLang="en-US" sz="20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3914C84-C81A-AB38-94E1-3CABFC488214}"/>
              </a:ext>
            </a:extLst>
          </p:cNvPr>
          <p:cNvSpPr txBox="1"/>
          <p:nvPr/>
        </p:nvSpPr>
        <p:spPr>
          <a:xfrm>
            <a:off x="642820" y="3947296"/>
            <a:ext cx="6213606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下記</a:t>
            </a:r>
            <a:r>
              <a:rPr lang="en-US" altLang="ja-JP" sz="1600" dirty="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1〜3</a:t>
            </a:r>
            <a:r>
              <a:rPr lang="ja-JP" altLang="en-US" sz="1600">
                <a:solidFill>
                  <a:schemeClr val="tx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が影響して、動作が重たくなる場合があります。</a:t>
            </a:r>
            <a:endParaRPr lang="ja-JP" altLang="en-US" sz="1600" dirty="0">
              <a:solidFill>
                <a:schemeClr val="tx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224689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265AF313-C2A8-6D4C-F713-7F7F29266568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C57CC617-5F71-7DBF-BE25-DAE3EB5B78BB}"/>
              </a:ext>
            </a:extLst>
          </p:cNvPr>
          <p:cNvSpPr txBox="1"/>
          <p:nvPr/>
        </p:nvSpPr>
        <p:spPr>
          <a:xfrm>
            <a:off x="403577" y="559022"/>
            <a:ext cx="1525600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会員登録</a:t>
            </a:r>
            <a:r>
              <a:rPr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　</a:t>
            </a:r>
          </a:p>
        </p:txBody>
      </p:sp>
      <p:pic>
        <p:nvPicPr>
          <p:cNvPr id="9" name="図 8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87898060-C4B0-22AD-5DBA-4D114945F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21" y="2999191"/>
            <a:ext cx="2116748" cy="2359924"/>
          </a:xfrm>
          <a:prstGeom prst="rect">
            <a:avLst/>
          </a:prstGeom>
          <a:ln w="1270">
            <a:solidFill>
              <a:schemeClr val="bg2"/>
            </a:solidFill>
          </a:ln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5C59B49-7B62-1B01-E063-C086B1C9E751}"/>
              </a:ext>
            </a:extLst>
          </p:cNvPr>
          <p:cNvSpPr txBox="1"/>
          <p:nvPr/>
        </p:nvSpPr>
        <p:spPr>
          <a:xfrm>
            <a:off x="246539" y="2584425"/>
            <a:ext cx="215834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新規会員情報入力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FC8813-5F42-BFD0-235D-A1AD7C3ED686}"/>
              </a:ext>
            </a:extLst>
          </p:cNvPr>
          <p:cNvSpPr txBox="1"/>
          <p:nvPr/>
        </p:nvSpPr>
        <p:spPr>
          <a:xfrm>
            <a:off x="2662057" y="2553871"/>
            <a:ext cx="1584628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仮登録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14" name="図 1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54F1110D-AB17-6FBB-9D34-3FEE154241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1"/>
          <a:stretch/>
        </p:blipFill>
        <p:spPr>
          <a:xfrm>
            <a:off x="6782102" y="3033755"/>
            <a:ext cx="2116752" cy="1158929"/>
          </a:xfrm>
          <a:prstGeom prst="rect">
            <a:avLst/>
          </a:prstGeom>
          <a:ln w="1270">
            <a:solidFill>
              <a:schemeClr val="bg2"/>
            </a:solidFill>
          </a:ln>
        </p:spPr>
      </p:pic>
      <p:pic>
        <p:nvPicPr>
          <p:cNvPr id="16" name="図 15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F6305803-A062-45C0-0976-01685BF002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0" r="9965"/>
          <a:stretch/>
        </p:blipFill>
        <p:spPr>
          <a:xfrm>
            <a:off x="2790842" y="2992494"/>
            <a:ext cx="1974976" cy="892912"/>
          </a:xfrm>
          <a:prstGeom prst="rect">
            <a:avLst/>
          </a:prstGeom>
          <a:ln w="1270">
            <a:solidFill>
              <a:schemeClr val="bg2"/>
            </a:solidFill>
          </a:ln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964339A-3AD3-ED32-B934-AF2001BAB986}"/>
              </a:ext>
            </a:extLst>
          </p:cNvPr>
          <p:cNvSpPr txBox="1"/>
          <p:nvPr/>
        </p:nvSpPr>
        <p:spPr>
          <a:xfrm>
            <a:off x="179357" y="5549404"/>
            <a:ext cx="8506886" cy="7611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48307" tIns="148307" rIns="148307" bIns="148307" numCol="1" spcCol="38100" rtlCol="0" anchor="t">
            <a:spAutoFit/>
          </a:bodyPr>
          <a:lstStyle/>
          <a:p>
            <a:pPr algn="l"/>
            <a:r>
              <a:rPr lang="en-US" altLang="ja-JP" sz="1000" dirty="0">
                <a:solidFill>
                  <a:srgbClr val="37352F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※</a:t>
            </a:r>
            <a:r>
              <a:rPr lang="ja-JP" altLang="en-US" sz="1000">
                <a:solidFill>
                  <a:srgbClr val="37352F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仮登録のまま放置された場合、メールに記載されている有効期限を過ぎた後にアカウントが削除され、もう一度新規登録が必要になります。</a:t>
            </a:r>
          </a:p>
          <a:p>
            <a:pPr algn="l"/>
            <a:r>
              <a:rPr lang="en-US" altLang="ja-JP" sz="1000" dirty="0">
                <a:solidFill>
                  <a:srgbClr val="37352F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※</a:t>
            </a:r>
            <a:r>
              <a:rPr lang="ja-JP" altLang="en-US" sz="1000">
                <a:solidFill>
                  <a:srgbClr val="37352F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有効期限を過ぎた直後（１</a:t>
            </a:r>
            <a:r>
              <a:rPr lang="en-US" altLang="ja-JP" sz="1000" dirty="0">
                <a:solidFill>
                  <a:srgbClr val="37352F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〜</a:t>
            </a:r>
            <a:r>
              <a:rPr lang="ja-JP" altLang="en-US" sz="1000">
                <a:solidFill>
                  <a:srgbClr val="37352F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２時間ほど）は、アカウントの作成ができませんので、少し時間を置いてから新規登録を行ってください。</a:t>
            </a:r>
          </a:p>
          <a:p>
            <a:pPr defTabSz="2966125"/>
            <a:endParaRPr lang="ja-JP" altLang="en-US" sz="1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2" name="右矢印 21">
            <a:extLst>
              <a:ext uri="{FF2B5EF4-FFF2-40B4-BE49-F238E27FC236}">
                <a16:creationId xmlns:a16="http://schemas.microsoft.com/office/drawing/2014/main" id="{2265DBE6-E178-E209-8897-4E24BDB1A8ED}"/>
              </a:ext>
            </a:extLst>
          </p:cNvPr>
          <p:cNvSpPr/>
          <p:nvPr/>
        </p:nvSpPr>
        <p:spPr>
          <a:xfrm>
            <a:off x="2330941" y="3517776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D445C1F-76D4-5E6B-AD3A-6E22D198B0EE}"/>
              </a:ext>
            </a:extLst>
          </p:cNvPr>
          <p:cNvSpPr txBox="1"/>
          <p:nvPr/>
        </p:nvSpPr>
        <p:spPr>
          <a:xfrm>
            <a:off x="305134" y="1464046"/>
            <a:ext cx="3902976" cy="3420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" altLang="ja-JP" sz="1623" dirty="0">
                <a:hlinkClick r:id="rId5"/>
              </a:rPr>
              <a:t>https://</a:t>
            </a:r>
            <a:r>
              <a:rPr lang="en" altLang="ja-JP" sz="1623" dirty="0" err="1">
                <a:hlinkClick r:id="rId5"/>
              </a:rPr>
              <a:t>app.v-expo.jp</a:t>
            </a:r>
            <a:r>
              <a:rPr lang="en" altLang="ja-JP" sz="1623" dirty="0">
                <a:hlinkClick r:id="rId5"/>
              </a:rPr>
              <a:t>/user/signup</a:t>
            </a:r>
            <a:endParaRPr lang="ja-JP" altLang="en-US" sz="1623"/>
          </a:p>
        </p:txBody>
      </p:sp>
      <p:pic>
        <p:nvPicPr>
          <p:cNvPr id="32" name="グラフィックス 31" descr="封筒 単色塗りつぶし">
            <a:extLst>
              <a:ext uri="{FF2B5EF4-FFF2-40B4-BE49-F238E27FC236}">
                <a16:creationId xmlns:a16="http://schemas.microsoft.com/office/drawing/2014/main" id="{2E23A563-7248-07D5-598E-D7AC5C48CF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98043" y="2859026"/>
            <a:ext cx="1158933" cy="1158933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9C5788B-F190-D616-9F23-C12EE8C37A81}"/>
              </a:ext>
            </a:extLst>
          </p:cNvPr>
          <p:cNvSpPr txBox="1"/>
          <p:nvPr/>
        </p:nvSpPr>
        <p:spPr>
          <a:xfrm>
            <a:off x="246537" y="1016153"/>
            <a:ext cx="3365280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会員登録ページにアクセス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51F8D85-7688-6409-3DB7-85813C98EAEA}"/>
              </a:ext>
            </a:extLst>
          </p:cNvPr>
          <p:cNvSpPr txBox="1"/>
          <p:nvPr/>
        </p:nvSpPr>
        <p:spPr>
          <a:xfrm>
            <a:off x="179357" y="1999902"/>
            <a:ext cx="3365280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会員登録を行う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32F15D3-0F4F-AC22-6E45-A92C660222EB}"/>
              </a:ext>
            </a:extLst>
          </p:cNvPr>
          <p:cNvSpPr txBox="1"/>
          <p:nvPr/>
        </p:nvSpPr>
        <p:spPr>
          <a:xfrm>
            <a:off x="5060665" y="2545904"/>
            <a:ext cx="1584628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仮登録メール送信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D726264-17AB-999B-70E0-78219D8A791E}"/>
              </a:ext>
            </a:extLst>
          </p:cNvPr>
          <p:cNvSpPr txBox="1"/>
          <p:nvPr/>
        </p:nvSpPr>
        <p:spPr>
          <a:xfrm>
            <a:off x="6724305" y="2529182"/>
            <a:ext cx="1584628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本登録完了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E64E171B-5BCB-04F0-43E9-26D9713E764F}"/>
              </a:ext>
            </a:extLst>
          </p:cNvPr>
          <p:cNvSpPr/>
          <p:nvPr/>
        </p:nvSpPr>
        <p:spPr>
          <a:xfrm>
            <a:off x="4830714" y="3542932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id="{4A264A8B-BC26-0C5A-3B65-F23C81199930}"/>
              </a:ext>
            </a:extLst>
          </p:cNvPr>
          <p:cNvSpPr/>
          <p:nvPr/>
        </p:nvSpPr>
        <p:spPr>
          <a:xfrm>
            <a:off x="6437008" y="3467352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</p:spTree>
    <p:extLst>
      <p:ext uri="{BB962C8B-B14F-4D97-AF65-F5344CB8AC3E}">
        <p14:creationId xmlns:p14="http://schemas.microsoft.com/office/powerpoint/2010/main" val="206876827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9B2FA782-A5C9-253F-1DFC-9775532F1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4"/>
          <a:stretch/>
        </p:blipFill>
        <p:spPr>
          <a:xfrm>
            <a:off x="3575109" y="4211930"/>
            <a:ext cx="2402570" cy="1949692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3" name="図 12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5FE43B3E-3818-EDE1-1BCD-8598D42D75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29"/>
          <a:stretch/>
        </p:blipFill>
        <p:spPr>
          <a:xfrm>
            <a:off x="6273371" y="4211930"/>
            <a:ext cx="2528596" cy="1949692"/>
          </a:xfrm>
          <a:prstGeom prst="rect">
            <a:avLst/>
          </a:prstGeom>
          <a:ln w="2540">
            <a:solidFill>
              <a:schemeClr val="bg2"/>
            </a:solidFill>
          </a:ln>
        </p:spPr>
      </p:pic>
      <p:sp>
        <p:nvSpPr>
          <p:cNvPr id="18" name="Freeform 3">
            <a:extLst>
              <a:ext uri="{FF2B5EF4-FFF2-40B4-BE49-F238E27FC236}">
                <a16:creationId xmlns:a16="http://schemas.microsoft.com/office/drawing/2014/main" id="{C97E73B9-72DC-C34E-C497-DE2BC0BF1B67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388A36D6-AD70-3DE0-5A36-40B511F162FB}"/>
              </a:ext>
            </a:extLst>
          </p:cNvPr>
          <p:cNvSpPr txBox="1"/>
          <p:nvPr/>
        </p:nvSpPr>
        <p:spPr>
          <a:xfrm>
            <a:off x="378544" y="546945"/>
            <a:ext cx="5599133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623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イベントの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参加</a:t>
            </a:r>
            <a:r>
              <a:rPr lang="ja-JP" altLang="en-US" sz="1623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登録・当日メタバース会場に入る</a:t>
            </a:r>
            <a:r>
              <a:rPr sz="1623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　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3466365-6659-FCBE-907B-05086C6B5D48}"/>
              </a:ext>
            </a:extLst>
          </p:cNvPr>
          <p:cNvSpPr txBox="1"/>
          <p:nvPr/>
        </p:nvSpPr>
        <p:spPr>
          <a:xfrm>
            <a:off x="246537" y="1016153"/>
            <a:ext cx="3365280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イベントページにアクセス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5B11E75-8193-7D68-E22C-D9E7837428F8}"/>
              </a:ext>
            </a:extLst>
          </p:cNvPr>
          <p:cNvSpPr txBox="1"/>
          <p:nvPr/>
        </p:nvSpPr>
        <p:spPr>
          <a:xfrm>
            <a:off x="276822" y="3021511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参加登録を行う・メタバース会場へ行く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3E766703-FA55-9067-99D5-FC0AF2B18169}"/>
              </a:ext>
            </a:extLst>
          </p:cNvPr>
          <p:cNvSpPr txBox="1"/>
          <p:nvPr/>
        </p:nvSpPr>
        <p:spPr>
          <a:xfrm>
            <a:off x="6722593" y="3309766"/>
            <a:ext cx="1584628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algn="ctr" defTabSz="2966125"/>
            <a:r>
              <a:rPr lang="ja-JP" altLang="en-US" sz="1200" b="1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イベント時刻</a:t>
            </a:r>
            <a:endParaRPr lang="en-US" altLang="ja-JP" sz="1200" b="1" dirty="0">
              <a:solidFill>
                <a:srgbClr val="FF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27" name="図 26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D39CF8AA-90A0-F560-08A5-BFDBEED7D28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7" t="66868" r="1" b="-1"/>
          <a:stretch/>
        </p:blipFill>
        <p:spPr>
          <a:xfrm>
            <a:off x="378545" y="4211930"/>
            <a:ext cx="2698466" cy="1949692"/>
          </a:xfrm>
          <a:prstGeom prst="rect">
            <a:avLst/>
          </a:prstGeom>
          <a:ln w="2540">
            <a:solidFill>
              <a:schemeClr val="bg2"/>
            </a:solidFill>
          </a:ln>
        </p:spPr>
      </p:pic>
      <p:sp>
        <p:nvSpPr>
          <p:cNvPr id="28" name="Freeform 31">
            <a:extLst>
              <a:ext uri="{FF2B5EF4-FFF2-40B4-BE49-F238E27FC236}">
                <a16:creationId xmlns:a16="http://schemas.microsoft.com/office/drawing/2014/main" id="{C68AAB75-F17D-F424-2588-13B7198AF6CD}"/>
              </a:ext>
            </a:extLst>
          </p:cNvPr>
          <p:cNvSpPr/>
          <p:nvPr/>
        </p:nvSpPr>
        <p:spPr>
          <a:xfrm>
            <a:off x="539893" y="5475173"/>
            <a:ext cx="2375763" cy="558883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0" name="Freeform 31">
            <a:extLst>
              <a:ext uri="{FF2B5EF4-FFF2-40B4-BE49-F238E27FC236}">
                <a16:creationId xmlns:a16="http://schemas.microsoft.com/office/drawing/2014/main" id="{BE2BD298-2D6A-01AC-15B1-DF9568BC3EED}"/>
              </a:ext>
            </a:extLst>
          </p:cNvPr>
          <p:cNvSpPr/>
          <p:nvPr/>
        </p:nvSpPr>
        <p:spPr>
          <a:xfrm>
            <a:off x="6284878" y="5376347"/>
            <a:ext cx="2589912" cy="558883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12A3681-B96C-F91F-E894-7B622616D494}"/>
              </a:ext>
            </a:extLst>
          </p:cNvPr>
          <p:cNvSpPr txBox="1"/>
          <p:nvPr/>
        </p:nvSpPr>
        <p:spPr>
          <a:xfrm>
            <a:off x="276822" y="3542847"/>
            <a:ext cx="3117327" cy="6688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「参加登録」をクリックで、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参加登録できます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88E82B9-6FEA-22D2-7BA8-E77BF3871CA2}"/>
              </a:ext>
            </a:extLst>
          </p:cNvPr>
          <p:cNvSpPr txBox="1"/>
          <p:nvPr/>
        </p:nvSpPr>
        <p:spPr>
          <a:xfrm>
            <a:off x="5786365" y="3631929"/>
            <a:ext cx="3196562" cy="6688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algn="ctr"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「イベント会場へ行く」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ctr"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からメタバースへ移動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95670825-5B91-9D54-2A58-44D464F5FBF3}"/>
              </a:ext>
            </a:extLst>
          </p:cNvPr>
          <p:cNvSpPr/>
          <p:nvPr/>
        </p:nvSpPr>
        <p:spPr>
          <a:xfrm>
            <a:off x="3115208" y="4862432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591E124-C384-FBD9-DA57-821E86FCE264}"/>
              </a:ext>
            </a:extLst>
          </p:cNvPr>
          <p:cNvSpPr txBox="1"/>
          <p:nvPr/>
        </p:nvSpPr>
        <p:spPr>
          <a:xfrm>
            <a:off x="402241" y="1623046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u="sng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URL</a:t>
            </a:r>
          </a:p>
        </p:txBody>
      </p:sp>
    </p:spTree>
    <p:extLst>
      <p:ext uri="{BB962C8B-B14F-4D97-AF65-F5344CB8AC3E}">
        <p14:creationId xmlns:p14="http://schemas.microsoft.com/office/powerpoint/2010/main" val="264935481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A1258A8C-E5CE-B11C-DB71-8C2CF257E6C8}"/>
              </a:ext>
            </a:extLst>
          </p:cNvPr>
          <p:cNvGrpSpPr/>
          <p:nvPr/>
        </p:nvGrpSpPr>
        <p:grpSpPr>
          <a:xfrm>
            <a:off x="306216" y="1957895"/>
            <a:ext cx="2934979" cy="1229742"/>
            <a:chOff x="399445" y="554333"/>
            <a:chExt cx="1204115" cy="537222"/>
          </a:xfrm>
        </p:grpSpPr>
        <p:pic>
          <p:nvPicPr>
            <p:cNvPr id="26" name="Picture 2" descr="Picture 2">
              <a:extLst>
                <a:ext uri="{FF2B5EF4-FFF2-40B4-BE49-F238E27FC236}">
                  <a16:creationId xmlns:a16="http://schemas.microsoft.com/office/drawing/2014/main" id="{2A9452E7-610E-A702-1D73-E0B6504DF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9445" y="554333"/>
              <a:ext cx="1204115" cy="449035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7" name="Freeform 4">
              <a:extLst>
                <a:ext uri="{FF2B5EF4-FFF2-40B4-BE49-F238E27FC236}">
                  <a16:creationId xmlns:a16="http://schemas.microsoft.com/office/drawing/2014/main" id="{80A67CFF-57C6-48E7-8C03-3C9E87F81000}"/>
                </a:ext>
              </a:extLst>
            </p:cNvPr>
            <p:cNvSpPr/>
            <p:nvPr/>
          </p:nvSpPr>
          <p:spPr>
            <a:xfrm>
              <a:off x="1209113" y="690696"/>
              <a:ext cx="104579" cy="104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6CC7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1B3095B4-D978-19A3-F244-C7A1782140FD}"/>
                </a:ext>
              </a:extLst>
            </p:cNvPr>
            <p:cNvSpPr/>
            <p:nvPr/>
          </p:nvSpPr>
          <p:spPr>
            <a:xfrm rot="16200000">
              <a:off x="1041655" y="833930"/>
              <a:ext cx="111119" cy="1111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45ACE5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58A17ED0-BCD9-39F4-1726-063FF6F5F3F3}"/>
                </a:ext>
              </a:extLst>
            </p:cNvPr>
            <p:cNvSpPr/>
            <p:nvPr/>
          </p:nvSpPr>
          <p:spPr>
            <a:xfrm>
              <a:off x="1172090" y="814639"/>
              <a:ext cx="185113" cy="14970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D40000"/>
              </a:solidFill>
            </a:ln>
          </p:spPr>
          <p:txBody>
            <a:bodyPr lIns="148307" rIns="148307"/>
            <a:lstStyle/>
            <a:p>
              <a:endParaRPr sz="5840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D76F45C9-E44C-03E6-DA03-2B7FE095164D}"/>
                </a:ext>
              </a:extLst>
            </p:cNvPr>
            <p:cNvSpPr/>
            <p:nvPr/>
          </p:nvSpPr>
          <p:spPr>
            <a:xfrm rot="5400000">
              <a:off x="1370925" y="833930"/>
              <a:ext cx="111119" cy="1111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4BD40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6A74C839-6F27-3F1C-B38F-AA38667DE308}"/>
                </a:ext>
              </a:extLst>
            </p:cNvPr>
            <p:cNvSpPr/>
            <p:nvPr/>
          </p:nvSpPr>
          <p:spPr>
            <a:xfrm rot="10799999">
              <a:off x="1209113" y="980436"/>
              <a:ext cx="111119" cy="1111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3D359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</p:grpSp>
      <p:pic>
        <p:nvPicPr>
          <p:cNvPr id="34" name="Picture 19" descr="Picture 19">
            <a:extLst>
              <a:ext uri="{FF2B5EF4-FFF2-40B4-BE49-F238E27FC236}">
                <a16:creationId xmlns:a16="http://schemas.microsoft.com/office/drawing/2014/main" id="{2200D0F0-E35B-09C2-8355-C12E4B0C4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950" y="4312048"/>
            <a:ext cx="1001552" cy="986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Picture 8" descr="Picture 8">
            <a:extLst>
              <a:ext uri="{FF2B5EF4-FFF2-40B4-BE49-F238E27FC236}">
                <a16:creationId xmlns:a16="http://schemas.microsoft.com/office/drawing/2014/main" id="{BE5C332C-6386-07E0-83C1-6B56976DE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5088" y="4369919"/>
            <a:ext cx="1448077" cy="115846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A1F36ECB-CA9B-F629-E156-2F78729CD98D}"/>
              </a:ext>
            </a:extLst>
          </p:cNvPr>
          <p:cNvGrpSpPr/>
          <p:nvPr/>
        </p:nvGrpSpPr>
        <p:grpSpPr>
          <a:xfrm>
            <a:off x="3724813" y="2144746"/>
            <a:ext cx="2410646" cy="1186590"/>
            <a:chOff x="399445" y="533267"/>
            <a:chExt cx="1094363" cy="578229"/>
          </a:xfrm>
        </p:grpSpPr>
        <p:sp>
          <p:nvSpPr>
            <p:cNvPr id="49" name="Freeform 3">
              <a:extLst>
                <a:ext uri="{FF2B5EF4-FFF2-40B4-BE49-F238E27FC236}">
                  <a16:creationId xmlns:a16="http://schemas.microsoft.com/office/drawing/2014/main" id="{C61C579A-D01E-E7DE-C18E-44D0D30ACD4A}"/>
                </a:ext>
              </a:extLst>
            </p:cNvPr>
            <p:cNvSpPr/>
            <p:nvPr/>
          </p:nvSpPr>
          <p:spPr>
            <a:xfrm rot="16200000">
              <a:off x="399445" y="851861"/>
              <a:ext cx="99517" cy="99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45ACE5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AE54F236-DC09-6BE4-ED5B-1ACACA2A5039}"/>
                </a:ext>
              </a:extLst>
            </p:cNvPr>
            <p:cNvSpPr/>
            <p:nvPr/>
          </p:nvSpPr>
          <p:spPr>
            <a:xfrm rot="10799999">
              <a:off x="576669" y="1011979"/>
              <a:ext cx="99517" cy="99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3D359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  <p:grpSp>
          <p:nvGrpSpPr>
            <p:cNvPr id="51" name="Group 10">
              <a:extLst>
                <a:ext uri="{FF2B5EF4-FFF2-40B4-BE49-F238E27FC236}">
                  <a16:creationId xmlns:a16="http://schemas.microsoft.com/office/drawing/2014/main" id="{0EE2A4F2-92A9-3DA2-D98E-FAA2CF795329}"/>
                </a:ext>
              </a:extLst>
            </p:cNvPr>
            <p:cNvGrpSpPr/>
            <p:nvPr/>
          </p:nvGrpSpPr>
          <p:grpSpPr>
            <a:xfrm>
              <a:off x="513714" y="533267"/>
              <a:ext cx="980094" cy="453123"/>
              <a:chOff x="0" y="0"/>
              <a:chExt cx="980092" cy="453122"/>
            </a:xfrm>
          </p:grpSpPr>
          <p:pic>
            <p:nvPicPr>
              <p:cNvPr id="54" name="Picture 11" descr="Picture 11">
                <a:extLst>
                  <a:ext uri="{FF2B5EF4-FFF2-40B4-BE49-F238E27FC236}">
                    <a16:creationId xmlns:a16="http://schemas.microsoft.com/office/drawing/2014/main" id="{E3FE7C96-B11B-594D-8AE9-A3EC49931F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11874" t="1473" b="26094"/>
              <a:stretch>
                <a:fillRect/>
              </a:stretch>
            </p:blipFill>
            <p:spPr>
              <a:xfrm>
                <a:off x="-1" y="0"/>
                <a:ext cx="980093" cy="45312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55" name="Picture 12" descr="Picture 12">
                <a:extLst>
                  <a:ext uri="{FF2B5EF4-FFF2-40B4-BE49-F238E27FC236}">
                    <a16:creationId xmlns:a16="http://schemas.microsoft.com/office/drawing/2014/main" id="{6A32CA8F-6284-F7B2-996A-DA7FB23A43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267"/>
                <a:ext cx="980093" cy="45285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FC295D47-7050-A149-CA7B-9306E3FAF922}"/>
                </a:ext>
              </a:extLst>
            </p:cNvPr>
            <p:cNvSpPr/>
            <p:nvPr/>
          </p:nvSpPr>
          <p:spPr>
            <a:xfrm rot="5400000">
              <a:off x="760295" y="851861"/>
              <a:ext cx="99517" cy="99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4BD40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ABB080AB-F809-10B9-A20C-C7AAB4B5E5B4}"/>
                </a:ext>
              </a:extLst>
            </p:cNvPr>
            <p:cNvSpPr/>
            <p:nvPr/>
          </p:nvSpPr>
          <p:spPr>
            <a:xfrm>
              <a:off x="576669" y="690417"/>
              <a:ext cx="93660" cy="93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0800"/>
                  </a:lnTo>
                  <a:lnTo>
                    <a:pt x="5400" y="108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16200" y="108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6CC7"/>
            </a:solidFill>
            <a:ln w="12700">
              <a:miter lim="400000"/>
            </a:ln>
          </p:spPr>
          <p:txBody>
            <a:bodyPr lIns="148307" rIns="148307"/>
            <a:lstStyle/>
            <a:p>
              <a:endParaRPr sz="5840"/>
            </a:p>
          </p:txBody>
        </p:sp>
      </p:grpSp>
      <p:pic>
        <p:nvPicPr>
          <p:cNvPr id="56" name="Picture 20" descr="Picture 20">
            <a:extLst>
              <a:ext uri="{FF2B5EF4-FFF2-40B4-BE49-F238E27FC236}">
                <a16:creationId xmlns:a16="http://schemas.microsoft.com/office/drawing/2014/main" id="{AF6AFE70-F422-888C-FA93-C960719560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3066" y="2001658"/>
            <a:ext cx="992114" cy="108256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7" name="Group 13">
            <a:extLst>
              <a:ext uri="{FF2B5EF4-FFF2-40B4-BE49-F238E27FC236}">
                <a16:creationId xmlns:a16="http://schemas.microsoft.com/office/drawing/2014/main" id="{6678561F-D311-4A29-2FCF-EB8E073879D4}"/>
              </a:ext>
            </a:extLst>
          </p:cNvPr>
          <p:cNvGrpSpPr/>
          <p:nvPr/>
        </p:nvGrpSpPr>
        <p:grpSpPr>
          <a:xfrm>
            <a:off x="3724808" y="4325735"/>
            <a:ext cx="2541151" cy="1443496"/>
            <a:chOff x="0" y="0"/>
            <a:chExt cx="1058691" cy="596482"/>
          </a:xfrm>
        </p:grpSpPr>
        <p:pic>
          <p:nvPicPr>
            <p:cNvPr id="58" name="Picture 14" descr="Picture 14">
              <a:extLst>
                <a:ext uri="{FF2B5EF4-FFF2-40B4-BE49-F238E27FC236}">
                  <a16:creationId xmlns:a16="http://schemas.microsoft.com/office/drawing/2014/main" id="{E4DFE165-BFA7-A62F-ADF4-1A984DAA5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" y="29428"/>
              <a:ext cx="340762" cy="5670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9" name="Picture 15" descr="Picture 15">
              <a:extLst>
                <a:ext uri="{FF2B5EF4-FFF2-40B4-BE49-F238E27FC236}">
                  <a16:creationId xmlns:a16="http://schemas.microsoft.com/office/drawing/2014/main" id="{C8397EAE-A46D-0AA8-7571-750EB087A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5342" y="0"/>
              <a:ext cx="343350" cy="5964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E586E275-FB69-36D5-9CEC-5C2F9A623F49}"/>
                </a:ext>
              </a:extLst>
            </p:cNvPr>
            <p:cNvSpPr/>
            <p:nvPr/>
          </p:nvSpPr>
          <p:spPr>
            <a:xfrm>
              <a:off x="194975" y="18432"/>
              <a:ext cx="654168" cy="294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" y="0"/>
                  </a:moveTo>
                  <a:lnTo>
                    <a:pt x="20858" y="0"/>
                  </a:lnTo>
                  <a:cubicBezTo>
                    <a:pt x="21268" y="0"/>
                    <a:pt x="21600" y="738"/>
                    <a:pt x="21600" y="1648"/>
                  </a:cubicBezTo>
                  <a:lnTo>
                    <a:pt x="21600" y="19952"/>
                  </a:lnTo>
                  <a:cubicBezTo>
                    <a:pt x="21600" y="20862"/>
                    <a:pt x="21268" y="21600"/>
                    <a:pt x="20858" y="21600"/>
                  </a:cubicBezTo>
                  <a:lnTo>
                    <a:pt x="742" y="21600"/>
                  </a:lnTo>
                  <a:cubicBezTo>
                    <a:pt x="545" y="21600"/>
                    <a:pt x="356" y="21426"/>
                    <a:pt x="217" y="21117"/>
                  </a:cubicBezTo>
                  <a:cubicBezTo>
                    <a:pt x="78" y="20808"/>
                    <a:pt x="0" y="20389"/>
                    <a:pt x="0" y="19952"/>
                  </a:cubicBezTo>
                  <a:lnTo>
                    <a:pt x="0" y="1648"/>
                  </a:lnTo>
                  <a:cubicBezTo>
                    <a:pt x="0" y="1211"/>
                    <a:pt x="78" y="792"/>
                    <a:pt x="217" y="483"/>
                  </a:cubicBezTo>
                  <a:cubicBezTo>
                    <a:pt x="356" y="174"/>
                    <a:pt x="545" y="0"/>
                    <a:pt x="742" y="0"/>
                  </a:cubicBezTo>
                  <a:close/>
                </a:path>
              </a:pathLst>
            </a:custGeom>
            <a:solidFill>
              <a:srgbClr val="333333"/>
            </a:solidFill>
            <a:ln w="12700" cap="flat">
              <a:noFill/>
              <a:miter lim="400000"/>
            </a:ln>
            <a:effectLst/>
          </p:spPr>
          <p:txBody>
            <a:bodyPr wrap="square" lIns="148307" tIns="148307" rIns="148307" bIns="148307" numCol="1" anchor="t">
              <a:noAutofit/>
            </a:bodyPr>
            <a:lstStyle/>
            <a:p>
              <a:endParaRPr sz="5840"/>
            </a:p>
          </p:txBody>
        </p:sp>
        <p:pic>
          <p:nvPicPr>
            <p:cNvPr id="61" name="Picture 19" descr="Picture 19">
              <a:extLst>
                <a:ext uri="{FF2B5EF4-FFF2-40B4-BE49-F238E27FC236}">
                  <a16:creationId xmlns:a16="http://schemas.microsoft.com/office/drawing/2014/main" id="{132CD982-B4C9-A2C9-D4D2-B5F8A098F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1874" t="1473" b="26095"/>
            <a:stretch>
              <a:fillRect/>
            </a:stretch>
          </p:blipFill>
          <p:spPr>
            <a:xfrm>
              <a:off x="244733" y="34205"/>
              <a:ext cx="562773" cy="260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2" name="Picture 20" descr="Picture 20">
              <a:extLst>
                <a:ext uri="{FF2B5EF4-FFF2-40B4-BE49-F238E27FC236}">
                  <a16:creationId xmlns:a16="http://schemas.microsoft.com/office/drawing/2014/main" id="{8A542564-2EA6-8BC8-BB38-E0F18FF6D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4733" y="34358"/>
              <a:ext cx="562773" cy="2600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3" name="Picture 21" descr="Picture 21">
              <a:extLst>
                <a:ext uri="{FF2B5EF4-FFF2-40B4-BE49-F238E27FC236}">
                  <a16:creationId xmlns:a16="http://schemas.microsoft.com/office/drawing/2014/main" id="{9F0B2A14-671E-E50A-F1BA-9B5BE66EE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108" y="85107"/>
              <a:ext cx="307011" cy="5113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" name="Picture 22" descr="Picture 22">
              <a:extLst>
                <a:ext uri="{FF2B5EF4-FFF2-40B4-BE49-F238E27FC236}">
                  <a16:creationId xmlns:a16="http://schemas.microsoft.com/office/drawing/2014/main" id="{AAA5C570-971C-4687-265A-B15B94E84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31261" y="127274"/>
              <a:ext cx="255757" cy="2135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5" name="Picture 23" descr="Picture 23">
              <a:extLst>
                <a:ext uri="{FF2B5EF4-FFF2-40B4-BE49-F238E27FC236}">
                  <a16:creationId xmlns:a16="http://schemas.microsoft.com/office/drawing/2014/main" id="{C8992D86-CE3A-C83F-0A8F-7408C7890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1326" y="-1"/>
              <a:ext cx="279871" cy="2787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7" name="Freeform 3">
            <a:extLst>
              <a:ext uri="{FF2B5EF4-FFF2-40B4-BE49-F238E27FC236}">
                <a16:creationId xmlns:a16="http://schemas.microsoft.com/office/drawing/2014/main" id="{AE1BC3FE-C7A8-5596-D8E7-AD1D27D2147F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68" name="TextBox 5">
            <a:extLst>
              <a:ext uri="{FF2B5EF4-FFF2-40B4-BE49-F238E27FC236}">
                <a16:creationId xmlns:a16="http://schemas.microsoft.com/office/drawing/2014/main" id="{1B4DF852-10D9-E558-4C4C-DA84AF0E20CE}"/>
              </a:ext>
            </a:extLst>
          </p:cNvPr>
          <p:cNvSpPr txBox="1"/>
          <p:nvPr/>
        </p:nvSpPr>
        <p:spPr>
          <a:xfrm>
            <a:off x="364914" y="553374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アバターの操作</a:t>
            </a:r>
            <a:endParaRPr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F147FAD-6AB6-0FA0-772B-58C23887B0FB}"/>
              </a:ext>
            </a:extLst>
          </p:cNvPr>
          <p:cNvSpPr txBox="1"/>
          <p:nvPr/>
        </p:nvSpPr>
        <p:spPr>
          <a:xfrm>
            <a:off x="378545" y="1633921"/>
            <a:ext cx="992114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PC</a:t>
            </a: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CCE7F394-302C-529A-485B-5469DDE290A6}"/>
              </a:ext>
            </a:extLst>
          </p:cNvPr>
          <p:cNvSpPr txBox="1"/>
          <p:nvPr/>
        </p:nvSpPr>
        <p:spPr>
          <a:xfrm>
            <a:off x="3989845" y="3803365"/>
            <a:ext cx="2630874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スマホ、タブレット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953DC2F4-4C43-E93C-AA14-6B7F7A1DE8FE}"/>
              </a:ext>
            </a:extLst>
          </p:cNvPr>
          <p:cNvSpPr txBox="1"/>
          <p:nvPr/>
        </p:nvSpPr>
        <p:spPr>
          <a:xfrm>
            <a:off x="388760" y="3803363"/>
            <a:ext cx="992114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PC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780B174C-E939-F501-1E9C-20B5438CAE04}"/>
              </a:ext>
            </a:extLst>
          </p:cNvPr>
          <p:cNvSpPr txBox="1"/>
          <p:nvPr/>
        </p:nvSpPr>
        <p:spPr>
          <a:xfrm>
            <a:off x="250809" y="1084810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移動する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C29E237A-79FE-69C6-3AC9-74F36F625860}"/>
              </a:ext>
            </a:extLst>
          </p:cNvPr>
          <p:cNvSpPr txBox="1"/>
          <p:nvPr/>
        </p:nvSpPr>
        <p:spPr>
          <a:xfrm>
            <a:off x="213174" y="3414980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視点の切り替える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58FFCD2-C09C-8F74-742B-7EA1F9A56BED}"/>
              </a:ext>
            </a:extLst>
          </p:cNvPr>
          <p:cNvSpPr txBox="1"/>
          <p:nvPr/>
        </p:nvSpPr>
        <p:spPr>
          <a:xfrm>
            <a:off x="3866624" y="1593747"/>
            <a:ext cx="2630874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スマホ、タブレット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40578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Picture 3">
            <a:extLst>
              <a:ext uri="{FF2B5EF4-FFF2-40B4-BE49-F238E27FC236}">
                <a16:creationId xmlns:a16="http://schemas.microsoft.com/office/drawing/2014/main" id="{D071B865-82F1-F776-6CCE-D38B245B04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128" t="23822" r="31810" b="30464"/>
          <a:stretch>
            <a:fillRect/>
          </a:stretch>
        </p:blipFill>
        <p:spPr>
          <a:xfrm>
            <a:off x="3320871" y="2084536"/>
            <a:ext cx="1994120" cy="1167036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extBox 12">
            <a:extLst>
              <a:ext uri="{FF2B5EF4-FFF2-40B4-BE49-F238E27FC236}">
                <a16:creationId xmlns:a16="http://schemas.microsoft.com/office/drawing/2014/main" id="{F164BE87-2446-2766-33F9-89324999BCC3}"/>
              </a:ext>
            </a:extLst>
          </p:cNvPr>
          <p:cNvSpPr txBox="1"/>
          <p:nvPr/>
        </p:nvSpPr>
        <p:spPr>
          <a:xfrm>
            <a:off x="378543" y="1716365"/>
            <a:ext cx="2765622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ts val="700"/>
              </a:lnSpc>
              <a:defRPr sz="50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>
              <a:lnSpc>
                <a:spcPct val="100000"/>
              </a:lnSpc>
            </a:pPr>
            <a:r>
              <a:rPr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Windows(</a:t>
            </a:r>
            <a:r>
              <a:rPr lang="en-US"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Edge</a:t>
            </a:r>
            <a:r>
              <a:rPr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)</a:t>
            </a: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id="{F6DBDA93-AC64-B2E1-1A34-885416D25974}"/>
              </a:ext>
            </a:extLst>
          </p:cNvPr>
          <p:cNvSpPr txBox="1"/>
          <p:nvPr/>
        </p:nvSpPr>
        <p:spPr>
          <a:xfrm>
            <a:off x="3320871" y="1743726"/>
            <a:ext cx="2869563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ts val="700"/>
              </a:lnSpc>
              <a:defRPr sz="50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>
              <a:lnSpc>
                <a:spcPct val="100000"/>
              </a:lnSpc>
            </a:pPr>
            <a:r>
              <a:rPr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iPhone</a:t>
            </a:r>
            <a:r>
              <a:rPr lang="en-US" sz="12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/iPad</a:t>
            </a:r>
            <a:endParaRPr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1" name="Freeform 31">
            <a:extLst>
              <a:ext uri="{FF2B5EF4-FFF2-40B4-BE49-F238E27FC236}">
                <a16:creationId xmlns:a16="http://schemas.microsoft.com/office/drawing/2014/main" id="{D37FF52A-8F9D-0478-64AC-250BB10A5119}"/>
              </a:ext>
            </a:extLst>
          </p:cNvPr>
          <p:cNvSpPr/>
          <p:nvPr/>
        </p:nvSpPr>
        <p:spPr>
          <a:xfrm>
            <a:off x="4244092" y="2821701"/>
            <a:ext cx="1173891" cy="558879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pic>
        <p:nvPicPr>
          <p:cNvPr id="58" name="図 57" descr="コンピューターのスクリーンショット&#10;&#10;自動的に生成された説明">
            <a:extLst>
              <a:ext uri="{FF2B5EF4-FFF2-40B4-BE49-F238E27FC236}">
                <a16:creationId xmlns:a16="http://schemas.microsoft.com/office/drawing/2014/main" id="{6BFA9D59-3ED1-0F47-2017-70FD59BB30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r="43378" b="61887"/>
          <a:stretch/>
        </p:blipFill>
        <p:spPr>
          <a:xfrm>
            <a:off x="461691" y="4362534"/>
            <a:ext cx="3793861" cy="1537717"/>
          </a:xfrm>
          <a:prstGeom prst="rect">
            <a:avLst/>
          </a:prstGeom>
        </p:spPr>
      </p:pic>
      <p:sp>
        <p:nvSpPr>
          <p:cNvPr id="59" name="Freeform 3">
            <a:extLst>
              <a:ext uri="{FF2B5EF4-FFF2-40B4-BE49-F238E27FC236}">
                <a16:creationId xmlns:a16="http://schemas.microsoft.com/office/drawing/2014/main" id="{4D5E4E98-FB15-9E03-96DF-266C763D8DA5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60" name="TextBox 5">
            <a:extLst>
              <a:ext uri="{FF2B5EF4-FFF2-40B4-BE49-F238E27FC236}">
                <a16:creationId xmlns:a16="http://schemas.microsoft.com/office/drawing/2014/main" id="{A851CD41-C41F-2FD2-14F9-1EBD2564EF9C}"/>
              </a:ext>
            </a:extLst>
          </p:cNvPr>
          <p:cNvSpPr txBox="1"/>
          <p:nvPr/>
        </p:nvSpPr>
        <p:spPr>
          <a:xfrm>
            <a:off x="378543" y="531556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マイクの許可をする</a:t>
            </a:r>
            <a:endParaRPr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C717D0DB-139E-1779-2E8D-B2377F1BBF70}"/>
              </a:ext>
            </a:extLst>
          </p:cNvPr>
          <p:cNvSpPr txBox="1"/>
          <p:nvPr/>
        </p:nvSpPr>
        <p:spPr>
          <a:xfrm>
            <a:off x="246543" y="3819885"/>
            <a:ext cx="8174737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表示されない場合は、ブラウザの鍵マークからカメラとマイクを「許可」してください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09DA22A6-E347-D7D0-5448-47E9F056BD40}"/>
              </a:ext>
            </a:extLst>
          </p:cNvPr>
          <p:cNvSpPr txBox="1"/>
          <p:nvPr/>
        </p:nvSpPr>
        <p:spPr>
          <a:xfrm>
            <a:off x="230562" y="1157590"/>
            <a:ext cx="8174737" cy="51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4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マイクの許可設定ポップアップが表示されたら「許可」をクリックしてください</a:t>
            </a:r>
            <a:endParaRPr lang="en-US" altLang="ja-JP" sz="14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3" name="図 2" descr="グラフィカル ユーザー インターフェイス, テキスト, アプリケーション, チャットまたはテキスト メッセージ&#10;&#10;自動的に生成された説明">
            <a:extLst>
              <a:ext uri="{FF2B5EF4-FFF2-40B4-BE49-F238E27FC236}">
                <a16:creationId xmlns:a16="http://schemas.microsoft.com/office/drawing/2014/main" id="{FA429B64-0124-E934-7F11-32AD8F95D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43" y="2045424"/>
            <a:ext cx="2765622" cy="1490843"/>
          </a:xfrm>
          <a:prstGeom prst="rect">
            <a:avLst/>
          </a:prstGeom>
        </p:spPr>
      </p:pic>
      <p:sp>
        <p:nvSpPr>
          <p:cNvPr id="4" name="Freeform 31">
            <a:extLst>
              <a:ext uri="{FF2B5EF4-FFF2-40B4-BE49-F238E27FC236}">
                <a16:creationId xmlns:a16="http://schemas.microsoft.com/office/drawing/2014/main" id="{50077E73-650A-D5F7-1B8B-2B20B5B4B37E}"/>
              </a:ext>
            </a:extLst>
          </p:cNvPr>
          <p:cNvSpPr/>
          <p:nvPr/>
        </p:nvSpPr>
        <p:spPr>
          <a:xfrm>
            <a:off x="461690" y="2947964"/>
            <a:ext cx="1262937" cy="481035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</p:spTree>
    <p:extLst>
      <p:ext uri="{BB962C8B-B14F-4D97-AF65-F5344CB8AC3E}">
        <p14:creationId xmlns:p14="http://schemas.microsoft.com/office/powerpoint/2010/main" val="43127664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oup 1041.png" descr="Group 1041.png">
            <a:extLst>
              <a:ext uri="{FF2B5EF4-FFF2-40B4-BE49-F238E27FC236}">
                <a16:creationId xmlns:a16="http://schemas.microsoft.com/office/drawing/2014/main" id="{4BC79FF3-53D7-5B6E-6497-8031F215B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121" y="4316949"/>
            <a:ext cx="3442610" cy="3818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" name="Group 2">
            <a:extLst>
              <a:ext uri="{FF2B5EF4-FFF2-40B4-BE49-F238E27FC236}">
                <a16:creationId xmlns:a16="http://schemas.microsoft.com/office/drawing/2014/main" id="{33871CAC-ACEC-11A7-D4E7-BC2FDC8C0885}"/>
              </a:ext>
            </a:extLst>
          </p:cNvPr>
          <p:cNvGrpSpPr/>
          <p:nvPr/>
        </p:nvGrpSpPr>
        <p:grpSpPr>
          <a:xfrm>
            <a:off x="609498" y="2241332"/>
            <a:ext cx="3429856" cy="651856"/>
            <a:chOff x="0" y="0"/>
            <a:chExt cx="836204" cy="148975"/>
          </a:xfrm>
        </p:grpSpPr>
        <p:pic>
          <p:nvPicPr>
            <p:cNvPr id="9" name="Picture 3" descr="Picture 3">
              <a:extLst>
                <a:ext uri="{FF2B5EF4-FFF2-40B4-BE49-F238E27FC236}">
                  <a16:creationId xmlns:a16="http://schemas.microsoft.com/office/drawing/2014/main" id="{064E5F25-78C9-98F3-C335-109C5A34F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440" y="29904"/>
              <a:ext cx="85321" cy="85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" name="Picture 4" descr="Picture 4">
              <a:extLst>
                <a:ext uri="{FF2B5EF4-FFF2-40B4-BE49-F238E27FC236}">
                  <a16:creationId xmlns:a16="http://schemas.microsoft.com/office/drawing/2014/main" id="{77BC9C31-E9F8-01A3-5CAF-05F14BB7D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6319" y="29904"/>
              <a:ext cx="85322" cy="85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" name="Picture 5" descr="Picture 5">
              <a:extLst>
                <a:ext uri="{FF2B5EF4-FFF2-40B4-BE49-F238E27FC236}">
                  <a16:creationId xmlns:a16="http://schemas.microsoft.com/office/drawing/2014/main" id="{577DA5BA-AB25-5489-1427-8A0BBE660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2379" y="29904"/>
              <a:ext cx="85321" cy="85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" name="Picture 6" descr="Picture 6">
              <a:extLst>
                <a:ext uri="{FF2B5EF4-FFF2-40B4-BE49-F238E27FC236}">
                  <a16:creationId xmlns:a16="http://schemas.microsoft.com/office/drawing/2014/main" id="{A7AFFDE3-67D2-2C55-D9DE-03E4181398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0259" y="29904"/>
              <a:ext cx="85321" cy="85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Picture 7" descr="Picture 7">
              <a:extLst>
                <a:ext uri="{FF2B5EF4-FFF2-40B4-BE49-F238E27FC236}">
                  <a16:creationId xmlns:a16="http://schemas.microsoft.com/office/drawing/2014/main" id="{96DE53BF-C0B5-780A-5B36-971417516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168" y="29904"/>
              <a:ext cx="91654" cy="85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A25E55A7-1101-3788-2C0D-6F41395C4647}"/>
                </a:ext>
              </a:extLst>
            </p:cNvPr>
            <p:cNvSpPr/>
            <p:nvPr/>
          </p:nvSpPr>
          <p:spPr>
            <a:xfrm>
              <a:off x="0" y="-1"/>
              <a:ext cx="836205" cy="148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6" y="0"/>
                  </a:moveTo>
                  <a:lnTo>
                    <a:pt x="20894" y="0"/>
                  </a:lnTo>
                  <a:cubicBezTo>
                    <a:pt x="21081" y="0"/>
                    <a:pt x="21261" y="418"/>
                    <a:pt x="21393" y="1161"/>
                  </a:cubicBezTo>
                  <a:cubicBezTo>
                    <a:pt x="21526" y="1905"/>
                    <a:pt x="21600" y="2913"/>
                    <a:pt x="21600" y="3964"/>
                  </a:cubicBezTo>
                  <a:lnTo>
                    <a:pt x="21600" y="17636"/>
                  </a:lnTo>
                  <a:cubicBezTo>
                    <a:pt x="21600" y="19825"/>
                    <a:pt x="21284" y="21600"/>
                    <a:pt x="20894" y="21600"/>
                  </a:cubicBezTo>
                  <a:lnTo>
                    <a:pt x="706" y="21600"/>
                  </a:lnTo>
                  <a:cubicBezTo>
                    <a:pt x="519" y="21600"/>
                    <a:pt x="339" y="21182"/>
                    <a:pt x="207" y="20439"/>
                  </a:cubicBezTo>
                  <a:cubicBezTo>
                    <a:pt x="74" y="19695"/>
                    <a:pt x="0" y="18687"/>
                    <a:pt x="0" y="17636"/>
                  </a:cubicBezTo>
                  <a:lnTo>
                    <a:pt x="0" y="3964"/>
                  </a:lnTo>
                  <a:cubicBezTo>
                    <a:pt x="0" y="1775"/>
                    <a:pt x="316" y="0"/>
                    <a:pt x="70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flat">
              <a:solidFill>
                <a:srgbClr val="E6E6E6"/>
              </a:solidFill>
              <a:prstDash val="solid"/>
              <a:round/>
            </a:ln>
            <a:effectLst/>
          </p:spPr>
          <p:txBody>
            <a:bodyPr wrap="square" lIns="148307" tIns="148307" rIns="148307" bIns="148307" numCol="1" anchor="t">
              <a:noAutofit/>
            </a:bodyPr>
            <a:lstStyle/>
            <a:p>
              <a:endParaRPr sz="5840"/>
            </a:p>
          </p:txBody>
        </p:sp>
      </p:grpSp>
      <p:grpSp>
        <p:nvGrpSpPr>
          <p:cNvPr id="15" name="Group 11">
            <a:extLst>
              <a:ext uri="{FF2B5EF4-FFF2-40B4-BE49-F238E27FC236}">
                <a16:creationId xmlns:a16="http://schemas.microsoft.com/office/drawing/2014/main" id="{83E4C853-0305-132E-33E4-AD6869AE9FF8}"/>
              </a:ext>
            </a:extLst>
          </p:cNvPr>
          <p:cNvGrpSpPr/>
          <p:nvPr/>
        </p:nvGrpSpPr>
        <p:grpSpPr>
          <a:xfrm>
            <a:off x="603125" y="5004517"/>
            <a:ext cx="4107771" cy="637580"/>
            <a:chOff x="0" y="0"/>
            <a:chExt cx="900039" cy="138342"/>
          </a:xfrm>
        </p:grpSpPr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080624E6-D2A3-BD8A-23C7-98D9A1660BCE}"/>
                </a:ext>
              </a:extLst>
            </p:cNvPr>
            <p:cNvSpPr/>
            <p:nvPr/>
          </p:nvSpPr>
          <p:spPr>
            <a:xfrm>
              <a:off x="0" y="0"/>
              <a:ext cx="900039" cy="138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" y="0"/>
                  </a:moveTo>
                  <a:lnTo>
                    <a:pt x="21277" y="0"/>
                  </a:lnTo>
                  <a:cubicBezTo>
                    <a:pt x="21456" y="0"/>
                    <a:pt x="21600" y="940"/>
                    <a:pt x="21600" y="2099"/>
                  </a:cubicBezTo>
                  <a:lnTo>
                    <a:pt x="21600" y="19501"/>
                  </a:lnTo>
                  <a:cubicBezTo>
                    <a:pt x="21600" y="20660"/>
                    <a:pt x="21456" y="21600"/>
                    <a:pt x="21277" y="21600"/>
                  </a:cubicBezTo>
                  <a:lnTo>
                    <a:pt x="323" y="21600"/>
                  </a:lnTo>
                  <a:cubicBezTo>
                    <a:pt x="144" y="21600"/>
                    <a:pt x="0" y="20660"/>
                    <a:pt x="0" y="19501"/>
                  </a:cubicBezTo>
                  <a:lnTo>
                    <a:pt x="0" y="2099"/>
                  </a:lnTo>
                  <a:cubicBezTo>
                    <a:pt x="0" y="940"/>
                    <a:pt x="144" y="0"/>
                    <a:pt x="32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flat">
              <a:solidFill>
                <a:srgbClr val="E6E6E6"/>
              </a:solidFill>
              <a:prstDash val="solid"/>
              <a:round/>
            </a:ln>
            <a:effectLst/>
          </p:spPr>
          <p:txBody>
            <a:bodyPr wrap="square" lIns="148307" tIns="148307" rIns="148307" bIns="148307" numCol="1" anchor="t">
              <a:noAutofit/>
            </a:bodyPr>
            <a:lstStyle/>
            <a:p>
              <a:endParaRPr sz="5840" dirty="0"/>
            </a:p>
          </p:txBody>
        </p:sp>
        <p:pic>
          <p:nvPicPr>
            <p:cNvPr id="17" name="Picture 15" descr="Picture 15">
              <a:extLst>
                <a:ext uri="{FF2B5EF4-FFF2-40B4-BE49-F238E27FC236}">
                  <a16:creationId xmlns:a16="http://schemas.microsoft.com/office/drawing/2014/main" id="{7D071416-447F-F7FD-BE89-E6A4E019F1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2927" y="34335"/>
              <a:ext cx="68409" cy="684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" name="Picture 16" descr="Picture 16">
              <a:extLst>
                <a:ext uri="{FF2B5EF4-FFF2-40B4-BE49-F238E27FC236}">
                  <a16:creationId xmlns:a16="http://schemas.microsoft.com/office/drawing/2014/main" id="{DF455D84-D4D4-4A42-68D4-BB8F270E1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5658" y="34487"/>
              <a:ext cx="68106" cy="681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Picture 17" descr="Picture 17">
              <a:extLst>
                <a:ext uri="{FF2B5EF4-FFF2-40B4-BE49-F238E27FC236}">
                  <a16:creationId xmlns:a16="http://schemas.microsoft.com/office/drawing/2014/main" id="{4DFD2387-146E-B8CE-14D5-D69522D0C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58140" y="35132"/>
              <a:ext cx="66816" cy="668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" name="Picture 18" descr="Picture 18">
              <a:extLst>
                <a:ext uri="{FF2B5EF4-FFF2-40B4-BE49-F238E27FC236}">
                  <a16:creationId xmlns:a16="http://schemas.microsoft.com/office/drawing/2014/main" id="{69DBD899-C3DF-8737-572A-CDA60B3CD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9470" y="35132"/>
              <a:ext cx="68874" cy="688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" name="Picture 19" descr="Picture 19">
              <a:extLst>
                <a:ext uri="{FF2B5EF4-FFF2-40B4-BE49-F238E27FC236}">
                  <a16:creationId xmlns:a16="http://schemas.microsoft.com/office/drawing/2014/main" id="{13A36D43-A2FC-E6FD-1FF4-F5F5E75A1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39278" y="34788"/>
              <a:ext cx="67502" cy="675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" name="Picture 20" descr="Picture 20">
              <a:extLst>
                <a:ext uri="{FF2B5EF4-FFF2-40B4-BE49-F238E27FC236}">
                  <a16:creationId xmlns:a16="http://schemas.microsoft.com/office/drawing/2014/main" id="{074160BB-4344-EE25-C113-3D1B619CF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21103" y="34788"/>
              <a:ext cx="67502" cy="675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" name="Picture 21" descr="Picture 21">
              <a:extLst>
                <a:ext uri="{FF2B5EF4-FFF2-40B4-BE49-F238E27FC236}">
                  <a16:creationId xmlns:a16="http://schemas.microsoft.com/office/drawing/2014/main" id="{01F099B7-23F5-7F06-A062-30022CCDC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94491" y="34960"/>
              <a:ext cx="67159" cy="6715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" name="Picture 22" descr="Picture 22">
              <a:extLst>
                <a:ext uri="{FF2B5EF4-FFF2-40B4-BE49-F238E27FC236}">
                  <a16:creationId xmlns:a16="http://schemas.microsoft.com/office/drawing/2014/main" id="{1F621BBF-E413-D7FA-7CFE-BF89182D2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6274" y="35132"/>
              <a:ext cx="68874" cy="688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" name="Picture 23" descr="Picture 23">
              <a:extLst>
                <a:ext uri="{FF2B5EF4-FFF2-40B4-BE49-F238E27FC236}">
                  <a16:creationId xmlns:a16="http://schemas.microsoft.com/office/drawing/2014/main" id="{F74A397C-D094-677D-9BA9-DA9BBA662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12666" y="34788"/>
              <a:ext cx="67502" cy="675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" name="Picture 24" descr="Picture 24">
              <a:extLst>
                <a:ext uri="{FF2B5EF4-FFF2-40B4-BE49-F238E27FC236}">
                  <a16:creationId xmlns:a16="http://schemas.microsoft.com/office/drawing/2014/main" id="{2C9F0896-AE92-AF86-2BD5-925B2C664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75972" y="34617"/>
              <a:ext cx="67845" cy="678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1" name="図 30" descr="テーブル, 座る, コンピュータ, 机 が含まれている画像&#10;&#10;自動的に生成された説明">
            <a:extLst>
              <a:ext uri="{FF2B5EF4-FFF2-40B4-BE49-F238E27FC236}">
                <a16:creationId xmlns:a16="http://schemas.microsoft.com/office/drawing/2014/main" id="{DA02F76E-678C-E796-B792-2D4E21EF5AD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352" y="4368167"/>
            <a:ext cx="1941455" cy="1859629"/>
          </a:xfrm>
          <a:prstGeom prst="rect">
            <a:avLst/>
          </a:prstGeom>
        </p:spPr>
      </p:pic>
      <p:pic>
        <p:nvPicPr>
          <p:cNvPr id="34" name="図 33" descr="屋内, テーブル, コンピュータ, 座る が含まれている画像&#10;&#10;自動的に生成された説明">
            <a:extLst>
              <a:ext uri="{FF2B5EF4-FFF2-40B4-BE49-F238E27FC236}">
                <a16:creationId xmlns:a16="http://schemas.microsoft.com/office/drawing/2014/main" id="{7096699F-658F-DBF4-F643-AE0B7918F4D6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86"/>
          <a:stretch/>
        </p:blipFill>
        <p:spPr>
          <a:xfrm>
            <a:off x="5747352" y="1916107"/>
            <a:ext cx="2089174" cy="1817183"/>
          </a:xfrm>
          <a:prstGeom prst="rect">
            <a:avLst/>
          </a:prstGeom>
        </p:spPr>
      </p:pic>
      <p:sp>
        <p:nvSpPr>
          <p:cNvPr id="35" name="Freeform 3">
            <a:extLst>
              <a:ext uri="{FF2B5EF4-FFF2-40B4-BE49-F238E27FC236}">
                <a16:creationId xmlns:a16="http://schemas.microsoft.com/office/drawing/2014/main" id="{CCC06A02-F1DF-2BB9-6872-F1463D06985D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36" name="TextBox 5">
            <a:extLst>
              <a:ext uri="{FF2B5EF4-FFF2-40B4-BE49-F238E27FC236}">
                <a16:creationId xmlns:a16="http://schemas.microsoft.com/office/drawing/2014/main" id="{CBBCB578-A20E-8787-4FBB-E51474A955B7}"/>
              </a:ext>
            </a:extLst>
          </p:cNvPr>
          <p:cNvSpPr txBox="1"/>
          <p:nvPr/>
        </p:nvSpPr>
        <p:spPr>
          <a:xfrm>
            <a:off x="378544" y="538331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スタンプ・リアクションする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37" name="Group 1041.png" descr="Group 1041.png">
            <a:extLst>
              <a:ext uri="{FF2B5EF4-FFF2-40B4-BE49-F238E27FC236}">
                <a16:creationId xmlns:a16="http://schemas.microsoft.com/office/drawing/2014/main" id="{D9C72520-FF26-439A-E2CF-CAAB48CF9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121" y="1664129"/>
            <a:ext cx="3442610" cy="381804"/>
          </a:xfrm>
          <a:prstGeom prst="rect">
            <a:avLst/>
          </a:prstGeom>
          <a:ln w="12700">
            <a:miter lim="400000"/>
          </a:ln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A091DB0-6442-CA21-6F36-AD2DF3569533}"/>
              </a:ext>
            </a:extLst>
          </p:cNvPr>
          <p:cNvSpPr txBox="1"/>
          <p:nvPr/>
        </p:nvSpPr>
        <p:spPr>
          <a:xfrm>
            <a:off x="203888" y="1035936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スタンプを表示する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62B7E02E-36E9-6FF1-5EDE-861BAE5BB33B}"/>
              </a:ext>
            </a:extLst>
          </p:cNvPr>
          <p:cNvSpPr txBox="1"/>
          <p:nvPr/>
        </p:nvSpPr>
        <p:spPr>
          <a:xfrm>
            <a:off x="203888" y="3660600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リアクションする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DBE2210-B88B-F4DD-4A1E-1A89AA1902DE}"/>
              </a:ext>
            </a:extLst>
          </p:cNvPr>
          <p:cNvSpPr txBox="1"/>
          <p:nvPr/>
        </p:nvSpPr>
        <p:spPr>
          <a:xfrm>
            <a:off x="5621816" y="3874303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アバターがリアクションします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8F5C2345-59E0-B576-F907-657647288614}"/>
              </a:ext>
            </a:extLst>
          </p:cNvPr>
          <p:cNvSpPr txBox="1"/>
          <p:nvPr/>
        </p:nvSpPr>
        <p:spPr>
          <a:xfrm>
            <a:off x="5621816" y="1443867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画面にスタンプが表示され、音がなります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2" name="Freeform 31">
            <a:extLst>
              <a:ext uri="{FF2B5EF4-FFF2-40B4-BE49-F238E27FC236}">
                <a16:creationId xmlns:a16="http://schemas.microsoft.com/office/drawing/2014/main" id="{D2787742-AEB3-F283-7878-F5493D2496C1}"/>
              </a:ext>
            </a:extLst>
          </p:cNvPr>
          <p:cNvSpPr/>
          <p:nvPr/>
        </p:nvSpPr>
        <p:spPr>
          <a:xfrm>
            <a:off x="759841" y="1629360"/>
            <a:ext cx="388680" cy="423701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43" name="Freeform 31">
            <a:extLst>
              <a:ext uri="{FF2B5EF4-FFF2-40B4-BE49-F238E27FC236}">
                <a16:creationId xmlns:a16="http://schemas.microsoft.com/office/drawing/2014/main" id="{00E461D2-9D44-752C-5B73-F00A4E82460B}"/>
              </a:ext>
            </a:extLst>
          </p:cNvPr>
          <p:cNvSpPr/>
          <p:nvPr/>
        </p:nvSpPr>
        <p:spPr>
          <a:xfrm>
            <a:off x="1222422" y="4293797"/>
            <a:ext cx="388680" cy="423701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EE1131F9-A59C-DE6A-E4A3-F17B4CCD7B46}"/>
              </a:ext>
            </a:extLst>
          </p:cNvPr>
          <p:cNvSpPr/>
          <p:nvPr/>
        </p:nvSpPr>
        <p:spPr>
          <a:xfrm>
            <a:off x="4796701" y="4750901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id="{C4023144-C95E-7EE5-2B84-767E3A49A17A}"/>
              </a:ext>
            </a:extLst>
          </p:cNvPr>
          <p:cNvSpPr/>
          <p:nvPr/>
        </p:nvSpPr>
        <p:spPr>
          <a:xfrm>
            <a:off x="4796701" y="2268276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</p:spTree>
    <p:extLst>
      <p:ext uri="{BB962C8B-B14F-4D97-AF65-F5344CB8AC3E}">
        <p14:creationId xmlns:p14="http://schemas.microsoft.com/office/powerpoint/2010/main" val="97130472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oup 1041.png" descr="Group 1041.png">
            <a:extLst>
              <a:ext uri="{FF2B5EF4-FFF2-40B4-BE49-F238E27FC236}">
                <a16:creationId xmlns:a16="http://schemas.microsoft.com/office/drawing/2014/main" id="{4BC79FF3-53D7-5B6E-6497-8031F215B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74" y="1421034"/>
            <a:ext cx="4940219" cy="547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図 7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D806CAA6-4EF5-BC21-E002-1812C9B7C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088" y="2785067"/>
            <a:ext cx="3570872" cy="2557643"/>
          </a:xfrm>
          <a:prstGeom prst="rect">
            <a:avLst/>
          </a:prstGeom>
        </p:spPr>
      </p:pic>
      <p:pic>
        <p:nvPicPr>
          <p:cNvPr id="12" name="図 11" descr="コンピューターのスクリーンショット&#10;&#10;自動的に生成された説明">
            <a:extLst>
              <a:ext uri="{FF2B5EF4-FFF2-40B4-BE49-F238E27FC236}">
                <a16:creationId xmlns:a16="http://schemas.microsoft.com/office/drawing/2014/main" id="{C3ADE055-B672-AD4F-CB01-BC76349B2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43" y="2924334"/>
            <a:ext cx="4148545" cy="2316077"/>
          </a:xfrm>
          <a:prstGeom prst="rect">
            <a:avLst/>
          </a:prstGeom>
        </p:spPr>
      </p:pic>
      <p:sp>
        <p:nvSpPr>
          <p:cNvPr id="13" name="Freeform 3">
            <a:extLst>
              <a:ext uri="{FF2B5EF4-FFF2-40B4-BE49-F238E27FC236}">
                <a16:creationId xmlns:a16="http://schemas.microsoft.com/office/drawing/2014/main" id="{1639A697-2C5F-2438-146E-E88DBC0BC40F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FAD1BA8A-3D7A-9806-731A-598AFB02CB15}"/>
              </a:ext>
            </a:extLst>
          </p:cNvPr>
          <p:cNvSpPr txBox="1"/>
          <p:nvPr/>
        </p:nvSpPr>
        <p:spPr>
          <a:xfrm>
            <a:off x="378543" y="527630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スクリーンを拡大する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id="{430A69D8-9B97-F764-6CED-8BC96D93CD04}"/>
              </a:ext>
            </a:extLst>
          </p:cNvPr>
          <p:cNvSpPr/>
          <p:nvPr/>
        </p:nvSpPr>
        <p:spPr>
          <a:xfrm>
            <a:off x="1884464" y="1421034"/>
            <a:ext cx="512257" cy="547901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49EA7AE-C11E-59FB-55EA-0CC6CBD1F5F7}"/>
              </a:ext>
            </a:extLst>
          </p:cNvPr>
          <p:cNvSpPr txBox="1"/>
          <p:nvPr/>
        </p:nvSpPr>
        <p:spPr>
          <a:xfrm>
            <a:off x="5109038" y="2300890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スクリーンが全画面表示になります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17E5E7D-29DF-4E18-F900-09F1E5DC8E1A}"/>
              </a:ext>
            </a:extLst>
          </p:cNvPr>
          <p:cNvSpPr txBox="1"/>
          <p:nvPr/>
        </p:nvSpPr>
        <p:spPr>
          <a:xfrm>
            <a:off x="217265" y="1011661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「スクリーン」をクリック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88DA2F8A-E290-06AD-6DFD-86E10D807AA7}"/>
              </a:ext>
            </a:extLst>
          </p:cNvPr>
          <p:cNvSpPr/>
          <p:nvPr/>
        </p:nvSpPr>
        <p:spPr>
          <a:xfrm>
            <a:off x="4649137" y="3741853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</p:spTree>
    <p:extLst>
      <p:ext uri="{BB962C8B-B14F-4D97-AF65-F5344CB8AC3E}">
        <p14:creationId xmlns:p14="http://schemas.microsoft.com/office/powerpoint/2010/main" val="4714295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oup 1041.png" descr="Group 1041.png">
            <a:extLst>
              <a:ext uri="{FF2B5EF4-FFF2-40B4-BE49-F238E27FC236}">
                <a16:creationId xmlns:a16="http://schemas.microsoft.com/office/drawing/2014/main" id="{DE577B63-682E-4C83-6505-6A8E57F13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35" y="1951862"/>
            <a:ext cx="3045139" cy="33772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図 29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C3C42B32-7DA9-FFC5-C26F-90815316FE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0" t="25913" r="22861" b="19492"/>
          <a:stretch/>
        </p:blipFill>
        <p:spPr>
          <a:xfrm>
            <a:off x="5355243" y="3880234"/>
            <a:ext cx="3045139" cy="1898509"/>
          </a:xfrm>
          <a:prstGeom prst="rect">
            <a:avLst/>
          </a:prstGeom>
        </p:spPr>
      </p:pic>
      <p:pic>
        <p:nvPicPr>
          <p:cNvPr id="32" name="図 31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18AA7A8D-E188-441D-7850-CB32DA9D43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25539" r="21687" b="20649"/>
          <a:stretch/>
        </p:blipFill>
        <p:spPr>
          <a:xfrm>
            <a:off x="594425" y="3830567"/>
            <a:ext cx="3045139" cy="184085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CA8C9D40-6119-1AF9-2718-5ED4D88152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25" y="6128596"/>
            <a:ext cx="3452313" cy="38288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59C8E6CF-141A-D45A-6974-12441E4099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729" y="1898422"/>
            <a:ext cx="3045139" cy="337720"/>
          </a:xfrm>
          <a:prstGeom prst="rect">
            <a:avLst/>
          </a:prstGeom>
        </p:spPr>
      </p:pic>
      <p:sp>
        <p:nvSpPr>
          <p:cNvPr id="44" name="Freeform 3">
            <a:extLst>
              <a:ext uri="{FF2B5EF4-FFF2-40B4-BE49-F238E27FC236}">
                <a16:creationId xmlns:a16="http://schemas.microsoft.com/office/drawing/2014/main" id="{53DEA874-B47F-CAB9-BFE3-94BB3B19AFDA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45" name="TextBox 5">
            <a:extLst>
              <a:ext uri="{FF2B5EF4-FFF2-40B4-BE49-F238E27FC236}">
                <a16:creationId xmlns:a16="http://schemas.microsoft.com/office/drawing/2014/main" id="{E897B045-8CBC-EC6B-21CC-84C2701342DB}"/>
              </a:ext>
            </a:extLst>
          </p:cNvPr>
          <p:cNvSpPr txBox="1"/>
          <p:nvPr/>
        </p:nvSpPr>
        <p:spPr>
          <a:xfrm>
            <a:off x="378535" y="527674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質問する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E9B798C1-B9C5-2888-60B3-8954E2F04F8B}"/>
              </a:ext>
            </a:extLst>
          </p:cNvPr>
          <p:cNvSpPr txBox="1"/>
          <p:nvPr/>
        </p:nvSpPr>
        <p:spPr>
          <a:xfrm>
            <a:off x="140924" y="992009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手を上げる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8EC9EC3F-C44F-E658-9417-85F64233FED2}"/>
              </a:ext>
            </a:extLst>
          </p:cNvPr>
          <p:cNvSpPr txBox="1"/>
          <p:nvPr/>
        </p:nvSpPr>
        <p:spPr>
          <a:xfrm>
            <a:off x="141028" y="2830212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指名されたら、マイクをオンにして質問する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8" name="Freeform 31">
            <a:extLst>
              <a:ext uri="{FF2B5EF4-FFF2-40B4-BE49-F238E27FC236}">
                <a16:creationId xmlns:a16="http://schemas.microsoft.com/office/drawing/2014/main" id="{D24A2EE5-8F29-D6BA-C40E-63A779E7703A}"/>
              </a:ext>
            </a:extLst>
          </p:cNvPr>
          <p:cNvSpPr/>
          <p:nvPr/>
        </p:nvSpPr>
        <p:spPr>
          <a:xfrm>
            <a:off x="2517999" y="6071791"/>
            <a:ext cx="466330" cy="489949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49" name="Freeform 31">
            <a:extLst>
              <a:ext uri="{FF2B5EF4-FFF2-40B4-BE49-F238E27FC236}">
                <a16:creationId xmlns:a16="http://schemas.microsoft.com/office/drawing/2014/main" id="{22A021E0-ADB2-0997-BA2F-8DD5EA330DF4}"/>
              </a:ext>
            </a:extLst>
          </p:cNvPr>
          <p:cNvSpPr/>
          <p:nvPr/>
        </p:nvSpPr>
        <p:spPr>
          <a:xfrm>
            <a:off x="1667929" y="1900162"/>
            <a:ext cx="388680" cy="423701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35843AFC-9077-D7BD-421D-D71664DFB0F0}"/>
              </a:ext>
            </a:extLst>
          </p:cNvPr>
          <p:cNvSpPr txBox="1"/>
          <p:nvPr/>
        </p:nvSpPr>
        <p:spPr>
          <a:xfrm>
            <a:off x="576527" y="3462331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指名された場合の表示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5180D01B-5399-9FF8-F253-C73BFB4B62AF}"/>
              </a:ext>
            </a:extLst>
          </p:cNvPr>
          <p:cNvSpPr txBox="1"/>
          <p:nvPr/>
        </p:nvSpPr>
        <p:spPr>
          <a:xfrm>
            <a:off x="519474" y="5728227"/>
            <a:ext cx="3965499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マイクのオンにして、質問を開始してください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54" name="Group 1041.png" descr="Group 1041.png">
            <a:extLst>
              <a:ext uri="{FF2B5EF4-FFF2-40B4-BE49-F238E27FC236}">
                <a16:creationId xmlns:a16="http://schemas.microsoft.com/office/drawing/2014/main" id="{F55FC98C-05C3-6644-9A11-36535EDC6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8463" y="6138631"/>
            <a:ext cx="3452258" cy="382877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11CF6A3A-3082-4DA8-AE03-41E0D527095C}"/>
              </a:ext>
            </a:extLst>
          </p:cNvPr>
          <p:cNvSpPr txBox="1"/>
          <p:nvPr/>
        </p:nvSpPr>
        <p:spPr>
          <a:xfrm>
            <a:off x="5151680" y="5778745"/>
            <a:ext cx="3965499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マイクがオフになります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F8AC6EB5-E087-E2B2-BC5B-FBE2D4E4E142}"/>
              </a:ext>
            </a:extLst>
          </p:cNvPr>
          <p:cNvSpPr txBox="1"/>
          <p:nvPr/>
        </p:nvSpPr>
        <p:spPr>
          <a:xfrm>
            <a:off x="5258468" y="3497910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指名が解除された場合の表示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83EAFCA-A6C8-CBD5-7E3D-8FA3E470D760}"/>
              </a:ext>
            </a:extLst>
          </p:cNvPr>
          <p:cNvSpPr txBox="1"/>
          <p:nvPr/>
        </p:nvSpPr>
        <p:spPr>
          <a:xfrm>
            <a:off x="5562780" y="1423602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指名されるまでお待ちください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97BBB149-5B14-C49C-086D-8A7300220742}"/>
              </a:ext>
            </a:extLst>
          </p:cNvPr>
          <p:cNvSpPr txBox="1"/>
          <p:nvPr/>
        </p:nvSpPr>
        <p:spPr>
          <a:xfrm>
            <a:off x="303586" y="1496005"/>
            <a:ext cx="3195036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「手をあげる」を押下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0" name="Freeform 31">
            <a:extLst>
              <a:ext uri="{FF2B5EF4-FFF2-40B4-BE49-F238E27FC236}">
                <a16:creationId xmlns:a16="http://schemas.microsoft.com/office/drawing/2014/main" id="{8EBB08D9-43C3-C599-F19D-0888A38DFF45}"/>
              </a:ext>
            </a:extLst>
          </p:cNvPr>
          <p:cNvSpPr/>
          <p:nvPr/>
        </p:nvSpPr>
        <p:spPr>
          <a:xfrm>
            <a:off x="7160296" y="6071791"/>
            <a:ext cx="466330" cy="489949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61" name="Freeform 31">
            <a:extLst>
              <a:ext uri="{FF2B5EF4-FFF2-40B4-BE49-F238E27FC236}">
                <a16:creationId xmlns:a16="http://schemas.microsoft.com/office/drawing/2014/main" id="{8B2BA602-E189-5787-30AF-1B7723D03E7F}"/>
              </a:ext>
            </a:extLst>
          </p:cNvPr>
          <p:cNvSpPr/>
          <p:nvPr/>
        </p:nvSpPr>
        <p:spPr>
          <a:xfrm>
            <a:off x="6907755" y="1833912"/>
            <a:ext cx="466330" cy="489949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id="{A3F32A1C-1A8D-936C-884F-3B9E8A8162E4}"/>
              </a:ext>
            </a:extLst>
          </p:cNvPr>
          <p:cNvSpPr/>
          <p:nvPr/>
        </p:nvSpPr>
        <p:spPr>
          <a:xfrm>
            <a:off x="4252231" y="1859120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</p:spTree>
    <p:extLst>
      <p:ext uri="{BB962C8B-B14F-4D97-AF65-F5344CB8AC3E}">
        <p14:creationId xmlns:p14="http://schemas.microsoft.com/office/powerpoint/2010/main" val="324361937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ノートパソコンの上に置かれたゲーム機&#10;&#10;中程度の精度で自動的に生成された説明">
            <a:extLst>
              <a:ext uri="{FF2B5EF4-FFF2-40B4-BE49-F238E27FC236}">
                <a16:creationId xmlns:a16="http://schemas.microsoft.com/office/drawing/2014/main" id="{D64BF278-3FF8-DFFF-C2AE-C78474819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26" y="1753113"/>
            <a:ext cx="2833141" cy="1970782"/>
          </a:xfrm>
          <a:prstGeom prst="rect">
            <a:avLst/>
          </a:prstGeom>
        </p:spPr>
      </p:pic>
      <p:pic>
        <p:nvPicPr>
          <p:cNvPr id="18" name="図 17" descr="グラフィカル ユーザー インターフェイス, テキスト, アプリケーション, チャットまたはテキスト メッセージ&#10;&#10;自動的に生成された説明">
            <a:extLst>
              <a:ext uri="{FF2B5EF4-FFF2-40B4-BE49-F238E27FC236}">
                <a16:creationId xmlns:a16="http://schemas.microsoft.com/office/drawing/2014/main" id="{B5851CD3-064D-0B65-667F-13E77E33DE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51" y="1842654"/>
            <a:ext cx="1886650" cy="1982963"/>
          </a:xfrm>
          <a:prstGeom prst="rect">
            <a:avLst/>
          </a:prstGeom>
        </p:spPr>
      </p:pic>
      <p:pic>
        <p:nvPicPr>
          <p:cNvPr id="20" name="図 19" descr="グラフィカル ユーザー インターフェイス, テキスト, アプリケーション, チャットまたはテキスト メッセージ&#10;&#10;自動的に生成された説明">
            <a:extLst>
              <a:ext uri="{FF2B5EF4-FFF2-40B4-BE49-F238E27FC236}">
                <a16:creationId xmlns:a16="http://schemas.microsoft.com/office/drawing/2014/main" id="{DFF93F64-B5D8-BD1D-9127-630B481F68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948" y="1859333"/>
            <a:ext cx="1808646" cy="1273640"/>
          </a:xfrm>
          <a:prstGeom prst="rect">
            <a:avLst/>
          </a:prstGeom>
        </p:spPr>
      </p:pic>
      <p:pic>
        <p:nvPicPr>
          <p:cNvPr id="24" name="図 23" descr="男, モニター, 女性, 再生 が含まれている画像&#10;&#10;自動的に生成された説明">
            <a:extLst>
              <a:ext uri="{FF2B5EF4-FFF2-40B4-BE49-F238E27FC236}">
                <a16:creationId xmlns:a16="http://schemas.microsoft.com/office/drawing/2014/main" id="{EB07EDD0-EEED-7CF9-14B0-28E6A01B3A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85" y="4630675"/>
            <a:ext cx="2876463" cy="1929726"/>
          </a:xfrm>
          <a:prstGeom prst="rect">
            <a:avLst/>
          </a:prstGeom>
        </p:spPr>
      </p:pic>
      <p:sp>
        <p:nvSpPr>
          <p:cNvPr id="25" name="Freeform 31">
            <a:extLst>
              <a:ext uri="{FF2B5EF4-FFF2-40B4-BE49-F238E27FC236}">
                <a16:creationId xmlns:a16="http://schemas.microsoft.com/office/drawing/2014/main" id="{72ABDEA0-6550-6325-CE4C-B8E796C35C43}"/>
              </a:ext>
            </a:extLst>
          </p:cNvPr>
          <p:cNvSpPr/>
          <p:nvPr/>
        </p:nvSpPr>
        <p:spPr>
          <a:xfrm flipV="1">
            <a:off x="3728803" y="1918096"/>
            <a:ext cx="2111761" cy="471224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26" name="Freeform 31">
            <a:extLst>
              <a:ext uri="{FF2B5EF4-FFF2-40B4-BE49-F238E27FC236}">
                <a16:creationId xmlns:a16="http://schemas.microsoft.com/office/drawing/2014/main" id="{628736C6-2C38-5F95-27A1-EADEBDEF6196}"/>
              </a:ext>
            </a:extLst>
          </p:cNvPr>
          <p:cNvSpPr/>
          <p:nvPr/>
        </p:nvSpPr>
        <p:spPr>
          <a:xfrm flipV="1">
            <a:off x="7021551" y="2579263"/>
            <a:ext cx="999433" cy="301578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27" name="Freeform 31">
            <a:extLst>
              <a:ext uri="{FF2B5EF4-FFF2-40B4-BE49-F238E27FC236}">
                <a16:creationId xmlns:a16="http://schemas.microsoft.com/office/drawing/2014/main" id="{2AFB24E8-BFAF-B2D5-1E17-7878B6AE5ACC}"/>
              </a:ext>
            </a:extLst>
          </p:cNvPr>
          <p:cNvSpPr/>
          <p:nvPr/>
        </p:nvSpPr>
        <p:spPr>
          <a:xfrm flipV="1">
            <a:off x="302785" y="4694215"/>
            <a:ext cx="1121325" cy="222717"/>
          </a:xfrm>
          <a:prstGeom prst="rect">
            <a:avLst/>
          </a:prstGeom>
          <a:solidFill>
            <a:srgbClr val="000000">
              <a:alpha val="0"/>
            </a:srgbClr>
          </a:solidFill>
          <a:ln w="7620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28" name="Freeform 3">
            <a:extLst>
              <a:ext uri="{FF2B5EF4-FFF2-40B4-BE49-F238E27FC236}">
                <a16:creationId xmlns:a16="http://schemas.microsoft.com/office/drawing/2014/main" id="{2D9601DB-C894-1CB2-2532-732F61980DB5}"/>
              </a:ext>
            </a:extLst>
          </p:cNvPr>
          <p:cNvSpPr/>
          <p:nvPr/>
        </p:nvSpPr>
        <p:spPr>
          <a:xfrm>
            <a:off x="246543" y="430518"/>
            <a:ext cx="8555426" cy="471224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48307" rIns="148307"/>
          <a:lstStyle/>
          <a:p>
            <a:endParaRPr sz="5840" dirty="0"/>
          </a:p>
        </p:txBody>
      </p:sp>
      <p:sp>
        <p:nvSpPr>
          <p:cNvPr id="29" name="TextBox 5">
            <a:extLst>
              <a:ext uri="{FF2B5EF4-FFF2-40B4-BE49-F238E27FC236}">
                <a16:creationId xmlns:a16="http://schemas.microsoft.com/office/drawing/2014/main" id="{6B5A156B-9F03-23C2-BC8C-D7BC135F883A}"/>
              </a:ext>
            </a:extLst>
          </p:cNvPr>
          <p:cNvSpPr txBox="1"/>
          <p:nvPr/>
        </p:nvSpPr>
        <p:spPr>
          <a:xfrm>
            <a:off x="378544" y="547240"/>
            <a:ext cx="455159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ニックネーム</a:t>
            </a:r>
            <a:r>
              <a:rPr lang="ja-JP" altLang="en-US" sz="1623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を変更・確認する</a:t>
            </a:r>
            <a:endParaRPr lang="ja-JP" altLang="en-US" sz="1623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0" name="Freeform 31">
            <a:extLst>
              <a:ext uri="{FF2B5EF4-FFF2-40B4-BE49-F238E27FC236}">
                <a16:creationId xmlns:a16="http://schemas.microsoft.com/office/drawing/2014/main" id="{8916C248-CE8B-FE66-F69E-D4DFC40E8E6D}"/>
              </a:ext>
            </a:extLst>
          </p:cNvPr>
          <p:cNvSpPr/>
          <p:nvPr/>
        </p:nvSpPr>
        <p:spPr>
          <a:xfrm flipV="1">
            <a:off x="2751087" y="2005949"/>
            <a:ext cx="398517" cy="244087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D7D7DF5-F486-8D59-07DC-2E6486EBF1DE}"/>
              </a:ext>
            </a:extLst>
          </p:cNvPr>
          <p:cNvSpPr txBox="1"/>
          <p:nvPr/>
        </p:nvSpPr>
        <p:spPr>
          <a:xfrm>
            <a:off x="256339" y="1319080"/>
            <a:ext cx="2833141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右上メニューをクリック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B6185B1-F3DA-02FE-16A2-CCD4A3F1621F}"/>
              </a:ext>
            </a:extLst>
          </p:cNvPr>
          <p:cNvSpPr txBox="1"/>
          <p:nvPr/>
        </p:nvSpPr>
        <p:spPr>
          <a:xfrm>
            <a:off x="171429" y="3816035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ニックネームを確認する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4B4FE3B-C2F4-6D43-8AAF-9E309C25B2E7}"/>
              </a:ext>
            </a:extLst>
          </p:cNvPr>
          <p:cNvSpPr txBox="1"/>
          <p:nvPr/>
        </p:nvSpPr>
        <p:spPr>
          <a:xfrm>
            <a:off x="171429" y="931032"/>
            <a:ext cx="6715185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ニックネームを変更する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8CE21B3-58D7-ACC6-4215-913AE679135C}"/>
              </a:ext>
            </a:extLst>
          </p:cNvPr>
          <p:cNvSpPr txBox="1"/>
          <p:nvPr/>
        </p:nvSpPr>
        <p:spPr>
          <a:xfrm>
            <a:off x="3529021" y="1321142"/>
            <a:ext cx="2850079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鉛筆マークをクリック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FC5B28B-5349-4B12-D868-D875C697DA8D}"/>
              </a:ext>
            </a:extLst>
          </p:cNvPr>
          <p:cNvSpPr txBox="1"/>
          <p:nvPr/>
        </p:nvSpPr>
        <p:spPr>
          <a:xfrm>
            <a:off x="6379100" y="1312086"/>
            <a:ext cx="4004370" cy="484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12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変更後、「変更する」をクリック</a:t>
            </a:r>
            <a:endParaRPr lang="en-US" altLang="ja-JP" sz="12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37" name="Freeform 31">
            <a:extLst>
              <a:ext uri="{FF2B5EF4-FFF2-40B4-BE49-F238E27FC236}">
                <a16:creationId xmlns:a16="http://schemas.microsoft.com/office/drawing/2014/main" id="{530ACA42-32F0-1671-8751-1E7CAB0F9A46}"/>
              </a:ext>
            </a:extLst>
          </p:cNvPr>
          <p:cNvSpPr/>
          <p:nvPr/>
        </p:nvSpPr>
        <p:spPr>
          <a:xfrm flipV="1">
            <a:off x="2485817" y="6143575"/>
            <a:ext cx="477257" cy="416828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48307" rIns="148307"/>
          <a:lstStyle/>
          <a:p>
            <a:endParaRPr sz="584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B3162AB-3095-9717-19D5-3B93C9A62BC2}"/>
              </a:ext>
            </a:extLst>
          </p:cNvPr>
          <p:cNvSpPr txBox="1"/>
          <p:nvPr/>
        </p:nvSpPr>
        <p:spPr>
          <a:xfrm>
            <a:off x="171428" y="4209351"/>
            <a:ext cx="3655191" cy="449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ja-JP" altLang="en-US" sz="973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右下「自分を見る」ボタンからニックネームを確認できます</a:t>
            </a:r>
            <a:endParaRPr lang="en-US" altLang="ja-JP" sz="973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576B4706-7C56-6E2D-14E3-D2E78D2C85F3}"/>
              </a:ext>
            </a:extLst>
          </p:cNvPr>
          <p:cNvSpPr/>
          <p:nvPr/>
        </p:nvSpPr>
        <p:spPr>
          <a:xfrm>
            <a:off x="3192059" y="2381209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id="{BB4C25E2-B037-F847-2A2F-99322FA024CA}"/>
              </a:ext>
            </a:extLst>
          </p:cNvPr>
          <p:cNvSpPr/>
          <p:nvPr/>
        </p:nvSpPr>
        <p:spPr>
          <a:xfrm>
            <a:off x="5958743" y="2381209"/>
            <a:ext cx="459901" cy="477235"/>
          </a:xfrm>
          <a:prstGeom prst="rightArrow">
            <a:avLst>
              <a:gd name="adj1" fmla="val 50000"/>
              <a:gd name="adj2" fmla="val 47142"/>
            </a:avLst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ctr">
            <a:spAutoFit/>
          </a:bodyPr>
          <a:lstStyle/>
          <a:p>
            <a:pPr defTabSz="2966125"/>
            <a:endParaRPr lang="ja-JP" altLang="en-US" sz="5840"/>
          </a:p>
        </p:txBody>
      </p:sp>
    </p:spTree>
    <p:extLst>
      <p:ext uri="{BB962C8B-B14F-4D97-AF65-F5344CB8AC3E}">
        <p14:creationId xmlns:p14="http://schemas.microsoft.com/office/powerpoint/2010/main" val="239715099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799</Words>
  <Application>Microsoft Macintosh PowerPoint</Application>
  <PresentationFormat>ユーザー設定</PresentationFormat>
  <Paragraphs>120</Paragraphs>
  <Slides>17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2" baseType="lpstr">
      <vt:lpstr>Hiragino Kaku Gothic Pro W3</vt:lpstr>
      <vt:lpstr>Inter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進也 村上</cp:lastModifiedBy>
  <cp:revision>19</cp:revision>
  <dcterms:modified xsi:type="dcterms:W3CDTF">2023-08-08T00:43:34Z</dcterms:modified>
</cp:coreProperties>
</file>