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82" r:id="rId3"/>
    <p:sldId id="273" r:id="rId4"/>
    <p:sldId id="266" r:id="rId5"/>
    <p:sldId id="267" r:id="rId6"/>
    <p:sldId id="283" r:id="rId7"/>
    <p:sldId id="262" r:id="rId8"/>
    <p:sldId id="268" r:id="rId9"/>
    <p:sldId id="265" r:id="rId10"/>
  </p:sldIdLst>
  <p:sldSz cx="9144000" cy="6858000" type="screen4x3"/>
  <p:notesSz cx="6858000" cy="9144000"/>
  <p:embeddedFontLst>
    <p:embeddedFont>
      <p:font typeface="MS Gothic" panose="020B0609070205080204" pitchFamily="49" charset="-12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Hiragino Kaku Gothic Pro W3" panose="020B0300000000000000" pitchFamily="34" charset="-128"/>
      <p:regular r:id="rId17"/>
    </p:embeddedFont>
    <p:embeddedFont>
      <p:font typeface="游ゴシック" panose="020B0400000000000000" pitchFamily="34" charset="-128"/>
      <p:regular r:id="rId18"/>
      <p:bold r:id="rId19"/>
    </p:embeddedFont>
  </p:embeddedFontLst>
  <p:defaultTextStyle>
    <a:defPPr>
      <a:defRPr lang="en-US"/>
    </a:defPPr>
    <a:lvl1pPr marL="0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1pPr>
    <a:lvl2pPr marL="1807220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2pPr>
    <a:lvl3pPr marL="3614440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3pPr>
    <a:lvl4pPr marL="5421660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4pPr>
    <a:lvl5pPr marL="7228881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5pPr>
    <a:lvl6pPr marL="9036101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6pPr>
    <a:lvl7pPr marL="10843321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7pPr>
    <a:lvl8pPr marL="12650541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8pPr>
    <a:lvl9pPr marL="14457761" algn="l" defTabSz="3614440" rtl="0" eaLnBrk="1" latinLnBrk="0" hangingPunct="1">
      <a:defRPr sz="71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429" userDrawn="1">
          <p15:clr>
            <a:srgbClr val="A4A3A4"/>
          </p15:clr>
        </p15:guide>
        <p15:guide id="2" pos="9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94694" autoAdjust="0"/>
  </p:normalViewPr>
  <p:slideViewPr>
    <p:cSldViewPr>
      <p:cViewPr varScale="1">
        <p:scale>
          <a:sx n="121" d="100"/>
          <a:sy n="121" d="100"/>
        </p:scale>
        <p:origin x="576" y="176"/>
      </p:cViewPr>
      <p:guideLst>
        <p:guide orient="horz" pos="7429"/>
        <p:guide pos="9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39067-1677-FC4B-8700-B11E39F553A6}" type="datetimeFigureOut">
              <a:rPr kumimoji="1" lang="ja-JP" altLang="en-US" smtClean="0"/>
              <a:t>2023/5/22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514A1-9EE9-7E44-BEAD-955130D469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577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1pPr>
    <a:lvl2pPr marL="1807220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2pPr>
    <a:lvl3pPr marL="3614440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3pPr>
    <a:lvl4pPr marL="5421660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4pPr>
    <a:lvl5pPr marL="7228881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5pPr>
    <a:lvl6pPr marL="9036101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6pPr>
    <a:lvl7pPr marL="10843321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7pPr>
    <a:lvl8pPr marL="12650541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8pPr>
    <a:lvl9pPr marL="14457761" algn="l" defTabSz="3614440" rtl="0" eaLnBrk="1" latinLnBrk="0" hangingPunct="1">
      <a:defRPr kumimoji="1" sz="474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612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4217" y="7327579"/>
            <a:ext cx="25207783" cy="50561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48433" y="13366548"/>
            <a:ext cx="20759351" cy="6028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363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545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72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908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090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272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454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00757" y="944617"/>
            <a:ext cx="6672649" cy="201262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2811" y="944617"/>
            <a:ext cx="19523676" cy="201262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>
            <a:spLocks noGrp="1"/>
          </p:cNvSpPr>
          <p:nvPr>
            <p:ph type="title"/>
          </p:nvPr>
        </p:nvSpPr>
        <p:spPr>
          <a:xfrm>
            <a:off x="2224217" y="7327579"/>
            <a:ext cx="25207783" cy="5056137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12" name="本文レベル1…"/>
          <p:cNvSpPr txBox="1">
            <a:spLocks noGrp="1"/>
          </p:cNvSpPr>
          <p:nvPr>
            <p:ph type="body" idx="1"/>
          </p:nvPr>
        </p:nvSpPr>
        <p:spPr>
          <a:xfrm>
            <a:off x="4448433" y="13366548"/>
            <a:ext cx="20759351" cy="6028051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1181763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2363527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354529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4727054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00241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テキスト"/>
          <p:cNvSpPr txBox="1">
            <a:spLocks noGrp="1"/>
          </p:cNvSpPr>
          <p:nvPr>
            <p:ph type="title"/>
          </p:nvPr>
        </p:nvSpPr>
        <p:spPr>
          <a:xfrm>
            <a:off x="1482811" y="944618"/>
            <a:ext cx="26690594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21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2811" y="5503875"/>
            <a:ext cx="26690594" cy="15567006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57144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テキスト"/>
          <p:cNvSpPr txBox="1">
            <a:spLocks noGrp="1"/>
          </p:cNvSpPr>
          <p:nvPr>
            <p:ph type="title"/>
          </p:nvPr>
        </p:nvSpPr>
        <p:spPr>
          <a:xfrm>
            <a:off x="2342636" y="15157492"/>
            <a:ext cx="25207787" cy="4684844"/>
          </a:xfrm>
          <a:prstGeom prst="rect">
            <a:avLst/>
          </a:prstGeom>
        </p:spPr>
        <p:txBody>
          <a:bodyPr anchor="t"/>
          <a:lstStyle>
            <a:lvl1pPr algn="l">
              <a:defRPr sz="10339" b="1" cap="all"/>
            </a:lvl1pPr>
          </a:lstStyle>
          <a:p>
            <a:r>
              <a:t>タイトルテキスト</a:t>
            </a:r>
          </a:p>
        </p:txBody>
      </p:sp>
      <p:sp>
        <p:nvSpPr>
          <p:cNvPr id="30" name="本文レベル1…"/>
          <p:cNvSpPr txBox="1">
            <a:spLocks noGrp="1"/>
          </p:cNvSpPr>
          <p:nvPr>
            <p:ph type="body" idx="1"/>
          </p:nvPr>
        </p:nvSpPr>
        <p:spPr>
          <a:xfrm>
            <a:off x="2342636" y="9997612"/>
            <a:ext cx="25207787" cy="515988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034"/>
              </a:spcBef>
              <a:buSzTx/>
              <a:buFontTx/>
              <a:buNone/>
              <a:defRPr sz="5170">
                <a:solidFill>
                  <a:srgbClr val="888888"/>
                </a:solidFill>
              </a:defRPr>
            </a:lvl1pPr>
            <a:lvl2pPr marL="0" indent="1181763">
              <a:spcBef>
                <a:spcPts val="1034"/>
              </a:spcBef>
              <a:buSzTx/>
              <a:buFontTx/>
              <a:buNone/>
              <a:defRPr sz="5170">
                <a:solidFill>
                  <a:srgbClr val="888888"/>
                </a:solidFill>
              </a:defRPr>
            </a:lvl2pPr>
            <a:lvl3pPr marL="0" indent="2363527">
              <a:spcBef>
                <a:spcPts val="1034"/>
              </a:spcBef>
              <a:buSzTx/>
              <a:buFontTx/>
              <a:buNone/>
              <a:defRPr sz="5170">
                <a:solidFill>
                  <a:srgbClr val="888888"/>
                </a:solidFill>
              </a:defRPr>
            </a:lvl3pPr>
            <a:lvl4pPr marL="0" indent="3545290">
              <a:spcBef>
                <a:spcPts val="1034"/>
              </a:spcBef>
              <a:buSzTx/>
              <a:buFontTx/>
              <a:buNone/>
              <a:defRPr sz="5170">
                <a:solidFill>
                  <a:srgbClr val="888888"/>
                </a:solidFill>
              </a:defRPr>
            </a:lvl4pPr>
            <a:lvl5pPr marL="0" indent="4727054">
              <a:spcBef>
                <a:spcPts val="1034"/>
              </a:spcBef>
              <a:buSzTx/>
              <a:buFontTx/>
              <a:buNone/>
              <a:defRPr sz="5170">
                <a:solidFill>
                  <a:srgbClr val="888888"/>
                </a:solidFill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35121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タイトルテキスト"/>
          <p:cNvSpPr txBox="1">
            <a:spLocks noGrp="1"/>
          </p:cNvSpPr>
          <p:nvPr>
            <p:ph type="title"/>
          </p:nvPr>
        </p:nvSpPr>
        <p:spPr>
          <a:xfrm>
            <a:off x="1482811" y="944618"/>
            <a:ext cx="26690594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9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2811" y="5503875"/>
            <a:ext cx="13098162" cy="15567006"/>
          </a:xfrm>
          <a:prstGeom prst="rect">
            <a:avLst/>
          </a:prstGeom>
        </p:spPr>
        <p:txBody>
          <a:bodyPr/>
          <a:lstStyle>
            <a:lvl1pPr>
              <a:spcBef>
                <a:spcPts val="1551"/>
              </a:spcBef>
              <a:defRPr sz="7238"/>
            </a:lvl1pPr>
            <a:lvl2pPr marL="2043466" indent="-861702">
              <a:spcBef>
                <a:spcPts val="1551"/>
              </a:spcBef>
              <a:defRPr sz="7238"/>
            </a:lvl2pPr>
            <a:lvl3pPr marL="3190759" indent="-827232">
              <a:spcBef>
                <a:spcPts val="1551"/>
              </a:spcBef>
              <a:defRPr sz="7238"/>
            </a:lvl3pPr>
            <a:lvl4pPr marL="4464439" indent="-919149">
              <a:spcBef>
                <a:spcPts val="1551"/>
              </a:spcBef>
              <a:defRPr sz="7238"/>
            </a:lvl4pPr>
            <a:lvl5pPr marL="5646203" indent="-919149">
              <a:spcBef>
                <a:spcPts val="1551"/>
              </a:spcBef>
              <a:defRPr sz="7238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839984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タイトルテキスト"/>
          <p:cNvSpPr txBox="1">
            <a:spLocks noGrp="1"/>
          </p:cNvSpPr>
          <p:nvPr>
            <p:ph type="title"/>
          </p:nvPr>
        </p:nvSpPr>
        <p:spPr>
          <a:xfrm>
            <a:off x="1482811" y="944618"/>
            <a:ext cx="26690594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8" name="本文レベル1…"/>
          <p:cNvSpPr txBox="1">
            <a:spLocks noGrp="1"/>
          </p:cNvSpPr>
          <p:nvPr>
            <p:ph type="body" idx="1"/>
          </p:nvPr>
        </p:nvSpPr>
        <p:spPr>
          <a:xfrm>
            <a:off x="1482811" y="5280006"/>
            <a:ext cx="13103313" cy="220045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1293"/>
              </a:spcBef>
              <a:buSzTx/>
              <a:buFontTx/>
              <a:buNone/>
              <a:defRPr sz="6204" b="1"/>
            </a:lvl1pPr>
            <a:lvl2pPr marL="0" indent="1181763">
              <a:spcBef>
                <a:spcPts val="1293"/>
              </a:spcBef>
              <a:buSzTx/>
              <a:buFontTx/>
              <a:buNone/>
              <a:defRPr sz="6204" b="1"/>
            </a:lvl2pPr>
            <a:lvl3pPr marL="0" indent="2363527">
              <a:spcBef>
                <a:spcPts val="1293"/>
              </a:spcBef>
              <a:buSzTx/>
              <a:buFontTx/>
              <a:buNone/>
              <a:defRPr sz="6204" b="1"/>
            </a:lvl3pPr>
            <a:lvl4pPr marL="0" indent="3545290">
              <a:spcBef>
                <a:spcPts val="1293"/>
              </a:spcBef>
              <a:buSzTx/>
              <a:buFontTx/>
              <a:buNone/>
              <a:defRPr sz="6204" b="1"/>
            </a:lvl4pPr>
            <a:lvl5pPr marL="0" indent="4727054">
              <a:spcBef>
                <a:spcPts val="1293"/>
              </a:spcBef>
              <a:buSzTx/>
              <a:buFontTx/>
              <a:buNone/>
              <a:defRPr sz="6204" b="1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idx="21"/>
          </p:nvPr>
        </p:nvSpPr>
        <p:spPr>
          <a:xfrm>
            <a:off x="15064948" y="5280006"/>
            <a:ext cx="13108459" cy="220045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76"/>
              </a:spcBef>
              <a:buSzTx/>
              <a:buFontTx/>
              <a:buNone/>
              <a:defRPr sz="2400" b="1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61303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タイトルテキスト"/>
          <p:cNvSpPr txBox="1">
            <a:spLocks noGrp="1"/>
          </p:cNvSpPr>
          <p:nvPr>
            <p:ph type="title"/>
          </p:nvPr>
        </p:nvSpPr>
        <p:spPr>
          <a:xfrm>
            <a:off x="1482811" y="944618"/>
            <a:ext cx="26690594" cy="3931341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5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333053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499077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タイトルテキスト"/>
          <p:cNvSpPr txBox="1">
            <a:spLocks noGrp="1"/>
          </p:cNvSpPr>
          <p:nvPr>
            <p:ph type="title"/>
          </p:nvPr>
        </p:nvSpPr>
        <p:spPr>
          <a:xfrm>
            <a:off x="1482811" y="939153"/>
            <a:ext cx="9756694" cy="3996860"/>
          </a:xfrm>
          <a:prstGeom prst="rect">
            <a:avLst/>
          </a:prstGeom>
        </p:spPr>
        <p:txBody>
          <a:bodyPr anchor="b"/>
          <a:lstStyle>
            <a:lvl1pPr algn="l">
              <a:defRPr sz="5170" b="1"/>
            </a:lvl1pPr>
          </a:lstStyle>
          <a:p>
            <a:r>
              <a:t>タイトルテキスト</a:t>
            </a:r>
          </a:p>
        </p:txBody>
      </p:sp>
      <p:sp>
        <p:nvSpPr>
          <p:cNvPr id="73" name="本文レベル1…"/>
          <p:cNvSpPr txBox="1">
            <a:spLocks noGrp="1"/>
          </p:cNvSpPr>
          <p:nvPr>
            <p:ph type="body" idx="1"/>
          </p:nvPr>
        </p:nvSpPr>
        <p:spPr>
          <a:xfrm>
            <a:off x="11594757" y="939155"/>
            <a:ext cx="16578648" cy="20131726"/>
          </a:xfrm>
          <a:prstGeom prst="rect">
            <a:avLst/>
          </a:prstGeom>
        </p:spPr>
        <p:txBody>
          <a:bodyPr/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idx="21"/>
          </p:nvPr>
        </p:nvSpPr>
        <p:spPr>
          <a:xfrm>
            <a:off x="1482810" y="4936015"/>
            <a:ext cx="9756697" cy="1613486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25"/>
              </a:spcBef>
              <a:buSzTx/>
              <a:buFontTx/>
              <a:buNone/>
              <a:defRPr sz="140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75969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タイトルテキスト"/>
          <p:cNvSpPr txBox="1">
            <a:spLocks noGrp="1"/>
          </p:cNvSpPr>
          <p:nvPr>
            <p:ph type="title"/>
          </p:nvPr>
        </p:nvSpPr>
        <p:spPr>
          <a:xfrm>
            <a:off x="5812828" y="16511618"/>
            <a:ext cx="17793733" cy="1949290"/>
          </a:xfrm>
          <a:prstGeom prst="rect">
            <a:avLst/>
          </a:prstGeom>
        </p:spPr>
        <p:txBody>
          <a:bodyPr anchor="b"/>
          <a:lstStyle>
            <a:lvl1pPr algn="l">
              <a:defRPr sz="5170" b="1"/>
            </a:lvl1pPr>
          </a:lstStyle>
          <a:p>
            <a:r>
              <a:t>タイトルテキスト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idx="21"/>
          </p:nvPr>
        </p:nvSpPr>
        <p:spPr>
          <a:xfrm>
            <a:off x="5812828" y="2107635"/>
            <a:ext cx="17793733" cy="1415281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本文レベル1…"/>
          <p:cNvSpPr txBox="1">
            <a:spLocks noGrp="1"/>
          </p:cNvSpPr>
          <p:nvPr>
            <p:ph type="body" idx="1"/>
          </p:nvPr>
        </p:nvSpPr>
        <p:spPr>
          <a:xfrm>
            <a:off x="5812828" y="18460907"/>
            <a:ext cx="17793733" cy="276831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76"/>
              </a:spcBef>
              <a:buSzTx/>
              <a:buFontTx/>
              <a:buNone/>
              <a:defRPr sz="3618"/>
            </a:lvl1pPr>
            <a:lvl2pPr marL="0" indent="1181763">
              <a:spcBef>
                <a:spcPts val="776"/>
              </a:spcBef>
              <a:buSzTx/>
              <a:buFontTx/>
              <a:buNone/>
              <a:defRPr sz="3618"/>
            </a:lvl2pPr>
            <a:lvl3pPr marL="0" indent="2363527">
              <a:spcBef>
                <a:spcPts val="776"/>
              </a:spcBef>
              <a:buSzTx/>
              <a:buFontTx/>
              <a:buNone/>
              <a:defRPr sz="3618"/>
            </a:lvl3pPr>
            <a:lvl4pPr marL="0" indent="3545290">
              <a:spcBef>
                <a:spcPts val="776"/>
              </a:spcBef>
              <a:buSzTx/>
              <a:buFontTx/>
              <a:buNone/>
              <a:defRPr sz="3618"/>
            </a:lvl4pPr>
            <a:lvl5pPr marL="0" indent="4727054">
              <a:spcBef>
                <a:spcPts val="776"/>
              </a:spcBef>
              <a:buSzTx/>
              <a:buFontTx/>
              <a:buNone/>
              <a:defRPr sz="3618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630505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2637" y="15157492"/>
            <a:ext cx="25207783" cy="4684844"/>
          </a:xfrm>
        </p:spPr>
        <p:txBody>
          <a:bodyPr anchor="t"/>
          <a:lstStyle>
            <a:lvl1pPr algn="l">
              <a:defRPr sz="1033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2637" y="9997614"/>
            <a:ext cx="25207783" cy="5159879"/>
          </a:xfrm>
        </p:spPr>
        <p:txBody>
          <a:bodyPr anchor="b"/>
          <a:lstStyle>
            <a:lvl1pPr marL="0" indent="0">
              <a:buNone/>
              <a:defRPr sz="5170">
                <a:solidFill>
                  <a:schemeClr val="tx1">
                    <a:tint val="75000"/>
                  </a:schemeClr>
                </a:solidFill>
              </a:defRPr>
            </a:lvl1pPr>
            <a:lvl2pPr marL="1181763" indent="0">
              <a:buNone/>
              <a:defRPr sz="4653">
                <a:solidFill>
                  <a:schemeClr val="tx1">
                    <a:tint val="75000"/>
                  </a:schemeClr>
                </a:solidFill>
              </a:defRPr>
            </a:lvl2pPr>
            <a:lvl3pPr marL="2363527" indent="0">
              <a:buNone/>
              <a:defRPr sz="4136">
                <a:solidFill>
                  <a:schemeClr val="tx1">
                    <a:tint val="75000"/>
                  </a:schemeClr>
                </a:solidFill>
              </a:defRPr>
            </a:lvl3pPr>
            <a:lvl4pPr marL="3545290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4pPr>
            <a:lvl5pPr marL="4727054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5pPr>
            <a:lvl6pPr marL="5908817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6pPr>
            <a:lvl7pPr marL="7090580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7pPr>
            <a:lvl8pPr marL="8272344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8pPr>
            <a:lvl9pPr marL="9454107" indent="0">
              <a:buNone/>
              <a:defRPr sz="361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2811" y="5503875"/>
            <a:ext cx="13098162" cy="15567006"/>
          </a:xfrm>
        </p:spPr>
        <p:txBody>
          <a:bodyPr/>
          <a:lstStyle>
            <a:lvl1pPr>
              <a:defRPr sz="7238"/>
            </a:lvl1pPr>
            <a:lvl2pPr>
              <a:defRPr sz="6204"/>
            </a:lvl2pPr>
            <a:lvl3pPr>
              <a:defRPr sz="5170"/>
            </a:lvl3pPr>
            <a:lvl4pPr>
              <a:defRPr sz="4653"/>
            </a:lvl4pPr>
            <a:lvl5pPr>
              <a:defRPr sz="4653"/>
            </a:lvl5pPr>
            <a:lvl6pPr>
              <a:defRPr sz="4653"/>
            </a:lvl6pPr>
            <a:lvl7pPr>
              <a:defRPr sz="4653"/>
            </a:lvl7pPr>
            <a:lvl8pPr>
              <a:defRPr sz="4653"/>
            </a:lvl8pPr>
            <a:lvl9pPr>
              <a:defRPr sz="46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075244" y="5503875"/>
            <a:ext cx="13098162" cy="15567006"/>
          </a:xfrm>
        </p:spPr>
        <p:txBody>
          <a:bodyPr/>
          <a:lstStyle>
            <a:lvl1pPr>
              <a:defRPr sz="7238"/>
            </a:lvl1pPr>
            <a:lvl2pPr>
              <a:defRPr sz="6204"/>
            </a:lvl2pPr>
            <a:lvl3pPr>
              <a:defRPr sz="5170"/>
            </a:lvl3pPr>
            <a:lvl4pPr>
              <a:defRPr sz="4653"/>
            </a:lvl4pPr>
            <a:lvl5pPr>
              <a:defRPr sz="4653"/>
            </a:lvl5pPr>
            <a:lvl6pPr>
              <a:defRPr sz="4653"/>
            </a:lvl6pPr>
            <a:lvl7pPr>
              <a:defRPr sz="4653"/>
            </a:lvl7pPr>
            <a:lvl8pPr>
              <a:defRPr sz="4653"/>
            </a:lvl8pPr>
            <a:lvl9pPr>
              <a:defRPr sz="46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811" y="5280008"/>
            <a:ext cx="13103313" cy="2200455"/>
          </a:xfrm>
        </p:spPr>
        <p:txBody>
          <a:bodyPr anchor="b"/>
          <a:lstStyle>
            <a:lvl1pPr marL="0" indent="0">
              <a:buNone/>
              <a:defRPr sz="6204" b="1"/>
            </a:lvl1pPr>
            <a:lvl2pPr marL="1181763" indent="0">
              <a:buNone/>
              <a:defRPr sz="5170" b="1"/>
            </a:lvl2pPr>
            <a:lvl3pPr marL="2363527" indent="0">
              <a:buNone/>
              <a:defRPr sz="4653" b="1"/>
            </a:lvl3pPr>
            <a:lvl4pPr marL="3545290" indent="0">
              <a:buNone/>
              <a:defRPr sz="4136" b="1"/>
            </a:lvl4pPr>
            <a:lvl5pPr marL="4727054" indent="0">
              <a:buNone/>
              <a:defRPr sz="4136" b="1"/>
            </a:lvl5pPr>
            <a:lvl6pPr marL="5908817" indent="0">
              <a:buNone/>
              <a:defRPr sz="4136" b="1"/>
            </a:lvl6pPr>
            <a:lvl7pPr marL="7090580" indent="0">
              <a:buNone/>
              <a:defRPr sz="4136" b="1"/>
            </a:lvl7pPr>
            <a:lvl8pPr marL="8272344" indent="0">
              <a:buNone/>
              <a:defRPr sz="4136" b="1"/>
            </a:lvl8pPr>
            <a:lvl9pPr marL="9454107" indent="0">
              <a:buNone/>
              <a:defRPr sz="41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2811" y="7480463"/>
            <a:ext cx="13103313" cy="13590417"/>
          </a:xfrm>
        </p:spPr>
        <p:txBody>
          <a:bodyPr/>
          <a:lstStyle>
            <a:lvl1pPr>
              <a:defRPr sz="6204"/>
            </a:lvl1pPr>
            <a:lvl2pPr>
              <a:defRPr sz="5170"/>
            </a:lvl2pPr>
            <a:lvl3pPr>
              <a:defRPr sz="4653"/>
            </a:lvl3pPr>
            <a:lvl4pPr>
              <a:defRPr sz="4136"/>
            </a:lvl4pPr>
            <a:lvl5pPr>
              <a:defRPr sz="4136"/>
            </a:lvl5pPr>
            <a:lvl6pPr>
              <a:defRPr sz="4136"/>
            </a:lvl6pPr>
            <a:lvl7pPr>
              <a:defRPr sz="4136"/>
            </a:lvl7pPr>
            <a:lvl8pPr>
              <a:defRPr sz="4136"/>
            </a:lvl8pPr>
            <a:lvl9pPr>
              <a:defRPr sz="41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064948" y="5280008"/>
            <a:ext cx="13108459" cy="2200455"/>
          </a:xfrm>
        </p:spPr>
        <p:txBody>
          <a:bodyPr anchor="b"/>
          <a:lstStyle>
            <a:lvl1pPr marL="0" indent="0">
              <a:buNone/>
              <a:defRPr sz="6204" b="1"/>
            </a:lvl1pPr>
            <a:lvl2pPr marL="1181763" indent="0">
              <a:buNone/>
              <a:defRPr sz="5170" b="1"/>
            </a:lvl2pPr>
            <a:lvl3pPr marL="2363527" indent="0">
              <a:buNone/>
              <a:defRPr sz="4653" b="1"/>
            </a:lvl3pPr>
            <a:lvl4pPr marL="3545290" indent="0">
              <a:buNone/>
              <a:defRPr sz="4136" b="1"/>
            </a:lvl4pPr>
            <a:lvl5pPr marL="4727054" indent="0">
              <a:buNone/>
              <a:defRPr sz="4136" b="1"/>
            </a:lvl5pPr>
            <a:lvl6pPr marL="5908817" indent="0">
              <a:buNone/>
              <a:defRPr sz="4136" b="1"/>
            </a:lvl6pPr>
            <a:lvl7pPr marL="7090580" indent="0">
              <a:buNone/>
              <a:defRPr sz="4136" b="1"/>
            </a:lvl7pPr>
            <a:lvl8pPr marL="8272344" indent="0">
              <a:buNone/>
              <a:defRPr sz="4136" b="1"/>
            </a:lvl8pPr>
            <a:lvl9pPr marL="9454107" indent="0">
              <a:buNone/>
              <a:defRPr sz="41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064948" y="7480463"/>
            <a:ext cx="13108459" cy="13590417"/>
          </a:xfrm>
        </p:spPr>
        <p:txBody>
          <a:bodyPr/>
          <a:lstStyle>
            <a:lvl1pPr>
              <a:defRPr sz="6204"/>
            </a:lvl1pPr>
            <a:lvl2pPr>
              <a:defRPr sz="5170"/>
            </a:lvl2pPr>
            <a:lvl3pPr>
              <a:defRPr sz="4653"/>
            </a:lvl3pPr>
            <a:lvl4pPr>
              <a:defRPr sz="4136"/>
            </a:lvl4pPr>
            <a:lvl5pPr>
              <a:defRPr sz="4136"/>
            </a:lvl5pPr>
            <a:lvl6pPr>
              <a:defRPr sz="4136"/>
            </a:lvl6pPr>
            <a:lvl7pPr>
              <a:defRPr sz="4136"/>
            </a:lvl7pPr>
            <a:lvl8pPr>
              <a:defRPr sz="4136"/>
            </a:lvl8pPr>
            <a:lvl9pPr>
              <a:defRPr sz="41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813" y="939153"/>
            <a:ext cx="9756691" cy="3996860"/>
          </a:xfrm>
        </p:spPr>
        <p:txBody>
          <a:bodyPr anchor="b"/>
          <a:lstStyle>
            <a:lvl1pPr algn="l">
              <a:defRPr sz="517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94757" y="939155"/>
            <a:ext cx="16578648" cy="20131726"/>
          </a:xfrm>
        </p:spPr>
        <p:txBody>
          <a:bodyPr/>
          <a:lstStyle>
            <a:lvl1pPr>
              <a:defRPr sz="8271"/>
            </a:lvl1pPr>
            <a:lvl2pPr>
              <a:defRPr sz="7238"/>
            </a:lvl2pPr>
            <a:lvl3pPr>
              <a:defRPr sz="6204"/>
            </a:lvl3pPr>
            <a:lvl4pPr>
              <a:defRPr sz="5170"/>
            </a:lvl4pPr>
            <a:lvl5pPr>
              <a:defRPr sz="5170"/>
            </a:lvl5pPr>
            <a:lvl6pPr>
              <a:defRPr sz="5170"/>
            </a:lvl6pPr>
            <a:lvl7pPr>
              <a:defRPr sz="5170"/>
            </a:lvl7pPr>
            <a:lvl8pPr>
              <a:defRPr sz="5170"/>
            </a:lvl8pPr>
            <a:lvl9pPr>
              <a:defRPr sz="51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813" y="4936015"/>
            <a:ext cx="9756691" cy="16134866"/>
          </a:xfrm>
        </p:spPr>
        <p:txBody>
          <a:bodyPr/>
          <a:lstStyle>
            <a:lvl1pPr marL="0" indent="0">
              <a:buNone/>
              <a:defRPr sz="3618"/>
            </a:lvl1pPr>
            <a:lvl2pPr marL="1181763" indent="0">
              <a:buNone/>
              <a:defRPr sz="3101"/>
            </a:lvl2pPr>
            <a:lvl3pPr marL="2363527" indent="0">
              <a:buNone/>
              <a:defRPr sz="2585"/>
            </a:lvl3pPr>
            <a:lvl4pPr marL="3545290" indent="0">
              <a:buNone/>
              <a:defRPr sz="2327"/>
            </a:lvl4pPr>
            <a:lvl5pPr marL="4727054" indent="0">
              <a:buNone/>
              <a:defRPr sz="2327"/>
            </a:lvl5pPr>
            <a:lvl6pPr marL="5908817" indent="0">
              <a:buNone/>
              <a:defRPr sz="2327"/>
            </a:lvl6pPr>
            <a:lvl7pPr marL="7090580" indent="0">
              <a:buNone/>
              <a:defRPr sz="2327"/>
            </a:lvl7pPr>
            <a:lvl8pPr marL="8272344" indent="0">
              <a:buNone/>
              <a:defRPr sz="2327"/>
            </a:lvl8pPr>
            <a:lvl9pPr marL="9454107" indent="0">
              <a:buNone/>
              <a:defRPr sz="23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2826" y="16511618"/>
            <a:ext cx="17793730" cy="1949290"/>
          </a:xfrm>
        </p:spPr>
        <p:txBody>
          <a:bodyPr anchor="b"/>
          <a:lstStyle>
            <a:lvl1pPr algn="l">
              <a:defRPr sz="517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12826" y="2107635"/>
            <a:ext cx="17793730" cy="14152815"/>
          </a:xfrm>
        </p:spPr>
        <p:txBody>
          <a:bodyPr/>
          <a:lstStyle>
            <a:lvl1pPr marL="0" indent="0">
              <a:buNone/>
              <a:defRPr sz="8271"/>
            </a:lvl1pPr>
            <a:lvl2pPr marL="1181763" indent="0">
              <a:buNone/>
              <a:defRPr sz="7238"/>
            </a:lvl2pPr>
            <a:lvl3pPr marL="2363527" indent="0">
              <a:buNone/>
              <a:defRPr sz="6204"/>
            </a:lvl3pPr>
            <a:lvl4pPr marL="3545290" indent="0">
              <a:buNone/>
              <a:defRPr sz="5170"/>
            </a:lvl4pPr>
            <a:lvl5pPr marL="4727054" indent="0">
              <a:buNone/>
              <a:defRPr sz="5170"/>
            </a:lvl5pPr>
            <a:lvl6pPr marL="5908817" indent="0">
              <a:buNone/>
              <a:defRPr sz="5170"/>
            </a:lvl6pPr>
            <a:lvl7pPr marL="7090580" indent="0">
              <a:buNone/>
              <a:defRPr sz="5170"/>
            </a:lvl7pPr>
            <a:lvl8pPr marL="8272344" indent="0">
              <a:buNone/>
              <a:defRPr sz="5170"/>
            </a:lvl8pPr>
            <a:lvl9pPr marL="9454107" indent="0">
              <a:buNone/>
              <a:defRPr sz="517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2826" y="18460909"/>
            <a:ext cx="17793730" cy="2768315"/>
          </a:xfrm>
        </p:spPr>
        <p:txBody>
          <a:bodyPr/>
          <a:lstStyle>
            <a:lvl1pPr marL="0" indent="0">
              <a:buNone/>
              <a:defRPr sz="3618"/>
            </a:lvl1pPr>
            <a:lvl2pPr marL="1181763" indent="0">
              <a:buNone/>
              <a:defRPr sz="3101"/>
            </a:lvl2pPr>
            <a:lvl3pPr marL="2363527" indent="0">
              <a:buNone/>
              <a:defRPr sz="2585"/>
            </a:lvl3pPr>
            <a:lvl4pPr marL="3545290" indent="0">
              <a:buNone/>
              <a:defRPr sz="2327"/>
            </a:lvl4pPr>
            <a:lvl5pPr marL="4727054" indent="0">
              <a:buNone/>
              <a:defRPr sz="2327"/>
            </a:lvl5pPr>
            <a:lvl6pPr marL="5908817" indent="0">
              <a:buNone/>
              <a:defRPr sz="2327"/>
            </a:lvl6pPr>
            <a:lvl7pPr marL="7090580" indent="0">
              <a:buNone/>
              <a:defRPr sz="2327"/>
            </a:lvl7pPr>
            <a:lvl8pPr marL="8272344" indent="0">
              <a:buNone/>
              <a:defRPr sz="2327"/>
            </a:lvl8pPr>
            <a:lvl9pPr marL="9454107" indent="0">
              <a:buNone/>
              <a:defRPr sz="23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2811" y="944615"/>
            <a:ext cx="26690594" cy="3931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2811" y="5503875"/>
            <a:ext cx="26690594" cy="15567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2811" y="21862607"/>
            <a:ext cx="6919783" cy="1255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32541" y="21862607"/>
            <a:ext cx="9391135" cy="1255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253622" y="21862607"/>
            <a:ext cx="6919783" cy="1255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363527" rtl="0" eaLnBrk="1" latinLnBrk="0" hangingPunct="1">
        <a:spcBef>
          <a:spcPct val="0"/>
        </a:spcBef>
        <a:buNone/>
        <a:defRPr sz="113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86323" indent="-886323" algn="l" defTabSz="2363527" rtl="0" eaLnBrk="1" latinLnBrk="0" hangingPunct="1">
        <a:spcBef>
          <a:spcPct val="20000"/>
        </a:spcBef>
        <a:buFont typeface="Arial" pitchFamily="34" charset="0"/>
        <a:buChar char="•"/>
        <a:defRPr sz="8271" kern="1200">
          <a:solidFill>
            <a:schemeClr val="tx1"/>
          </a:solidFill>
          <a:latin typeface="+mn-lt"/>
          <a:ea typeface="+mn-ea"/>
          <a:cs typeface="+mn-cs"/>
        </a:defRPr>
      </a:lvl1pPr>
      <a:lvl2pPr marL="1920366" indent="-738602" algn="l" defTabSz="2363527" rtl="0" eaLnBrk="1" latinLnBrk="0" hangingPunct="1">
        <a:spcBef>
          <a:spcPct val="20000"/>
        </a:spcBef>
        <a:buFont typeface="Arial" pitchFamily="34" charset="0"/>
        <a:buChar char="–"/>
        <a:defRPr sz="7238" kern="1200">
          <a:solidFill>
            <a:schemeClr val="tx1"/>
          </a:solidFill>
          <a:latin typeface="+mn-lt"/>
          <a:ea typeface="+mn-ea"/>
          <a:cs typeface="+mn-cs"/>
        </a:defRPr>
      </a:lvl2pPr>
      <a:lvl3pPr marL="2954409" indent="-590882" algn="l" defTabSz="2363527" rtl="0" eaLnBrk="1" latinLnBrk="0" hangingPunct="1">
        <a:spcBef>
          <a:spcPct val="20000"/>
        </a:spcBef>
        <a:buFont typeface="Arial" pitchFamily="34" charset="0"/>
        <a:buChar char="•"/>
        <a:defRPr sz="6204" kern="1200">
          <a:solidFill>
            <a:schemeClr val="tx1"/>
          </a:solidFill>
          <a:latin typeface="+mn-lt"/>
          <a:ea typeface="+mn-ea"/>
          <a:cs typeface="+mn-cs"/>
        </a:defRPr>
      </a:lvl3pPr>
      <a:lvl4pPr marL="4136172" indent="-590882" algn="l" defTabSz="2363527" rtl="0" eaLnBrk="1" latinLnBrk="0" hangingPunct="1">
        <a:spcBef>
          <a:spcPct val="20000"/>
        </a:spcBef>
        <a:buFont typeface="Arial" pitchFamily="34" charset="0"/>
        <a:buChar char="–"/>
        <a:defRPr sz="5170" kern="1200">
          <a:solidFill>
            <a:schemeClr val="tx1"/>
          </a:solidFill>
          <a:latin typeface="+mn-lt"/>
          <a:ea typeface="+mn-ea"/>
          <a:cs typeface="+mn-cs"/>
        </a:defRPr>
      </a:lvl4pPr>
      <a:lvl5pPr marL="5317935" indent="-590882" algn="l" defTabSz="2363527" rtl="0" eaLnBrk="1" latinLnBrk="0" hangingPunct="1">
        <a:spcBef>
          <a:spcPct val="20000"/>
        </a:spcBef>
        <a:buFont typeface="Arial" pitchFamily="34" charset="0"/>
        <a:buChar char="»"/>
        <a:defRPr sz="5170" kern="1200">
          <a:solidFill>
            <a:schemeClr val="tx1"/>
          </a:solidFill>
          <a:latin typeface="+mn-lt"/>
          <a:ea typeface="+mn-ea"/>
          <a:cs typeface="+mn-cs"/>
        </a:defRPr>
      </a:lvl5pPr>
      <a:lvl6pPr marL="6499699" indent="-590882" algn="l" defTabSz="2363527" rtl="0" eaLnBrk="1" latinLnBrk="0" hangingPunct="1">
        <a:spcBef>
          <a:spcPct val="20000"/>
        </a:spcBef>
        <a:buFont typeface="Arial" pitchFamily="34" charset="0"/>
        <a:buChar char="•"/>
        <a:defRPr sz="5170" kern="1200">
          <a:solidFill>
            <a:schemeClr val="tx1"/>
          </a:solidFill>
          <a:latin typeface="+mn-lt"/>
          <a:ea typeface="+mn-ea"/>
          <a:cs typeface="+mn-cs"/>
        </a:defRPr>
      </a:lvl6pPr>
      <a:lvl7pPr marL="7681462" indent="-590882" algn="l" defTabSz="2363527" rtl="0" eaLnBrk="1" latinLnBrk="0" hangingPunct="1">
        <a:spcBef>
          <a:spcPct val="20000"/>
        </a:spcBef>
        <a:buFont typeface="Arial" pitchFamily="34" charset="0"/>
        <a:buChar char="•"/>
        <a:defRPr sz="5170" kern="1200">
          <a:solidFill>
            <a:schemeClr val="tx1"/>
          </a:solidFill>
          <a:latin typeface="+mn-lt"/>
          <a:ea typeface="+mn-ea"/>
          <a:cs typeface="+mn-cs"/>
        </a:defRPr>
      </a:lvl7pPr>
      <a:lvl8pPr marL="8863226" indent="-590882" algn="l" defTabSz="2363527" rtl="0" eaLnBrk="1" latinLnBrk="0" hangingPunct="1">
        <a:spcBef>
          <a:spcPct val="20000"/>
        </a:spcBef>
        <a:buFont typeface="Arial" pitchFamily="34" charset="0"/>
        <a:buChar char="•"/>
        <a:defRPr sz="5170" kern="1200">
          <a:solidFill>
            <a:schemeClr val="tx1"/>
          </a:solidFill>
          <a:latin typeface="+mn-lt"/>
          <a:ea typeface="+mn-ea"/>
          <a:cs typeface="+mn-cs"/>
        </a:defRPr>
      </a:lvl8pPr>
      <a:lvl9pPr marL="10044989" indent="-590882" algn="l" defTabSz="2363527" rtl="0" eaLnBrk="1" latinLnBrk="0" hangingPunct="1">
        <a:spcBef>
          <a:spcPct val="20000"/>
        </a:spcBef>
        <a:buFont typeface="Arial" pitchFamily="34" charset="0"/>
        <a:buChar char="•"/>
        <a:defRPr sz="51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1pPr>
      <a:lvl2pPr marL="1181763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2pPr>
      <a:lvl3pPr marL="2363527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3pPr>
      <a:lvl4pPr marL="3545290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4pPr>
      <a:lvl5pPr marL="4727054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5pPr>
      <a:lvl6pPr marL="5908817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6pPr>
      <a:lvl7pPr marL="7090580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7pPr>
      <a:lvl8pPr marL="8272344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8pPr>
      <a:lvl9pPr marL="9454107" algn="l" defTabSz="2363527" rtl="0" eaLnBrk="1" latinLnBrk="0" hangingPunct="1">
        <a:defRPr sz="46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>
            <a:spLocks noGrp="1"/>
          </p:cNvSpPr>
          <p:nvPr>
            <p:ph type="title"/>
          </p:nvPr>
        </p:nvSpPr>
        <p:spPr>
          <a:xfrm>
            <a:off x="457201" y="92074"/>
            <a:ext cx="8229604" cy="150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/>
          </p:nvPr>
        </p:nvSpPr>
        <p:spPr>
          <a:xfrm>
            <a:off x="457201" y="1600200"/>
            <a:ext cx="8229604" cy="525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7612997" y="22205772"/>
            <a:ext cx="560408" cy="56951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3101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324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med"/>
  <p:txStyles>
    <p:titleStyle>
      <a:lvl1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373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886323" marR="0" indent="-886323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2025879" marR="0" indent="-844116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–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3151369" marR="0" indent="-787843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4490701" marR="0" indent="-945411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–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5672464" marR="0" indent="-945411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»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6854228" marR="0" indent="-945411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8035991" marR="0" indent="-945411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9217752" marR="0" indent="-945408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10399515" marR="0" indent="-945408" algn="l" defTabSz="2363527" rtl="0" latinLnBrk="0">
        <a:lnSpc>
          <a:spcPct val="100000"/>
        </a:lnSpc>
        <a:spcBef>
          <a:spcPts val="1810"/>
        </a:spcBef>
        <a:spcAft>
          <a:spcPts val="0"/>
        </a:spcAft>
        <a:buClrTx/>
        <a:buSzPct val="100000"/>
        <a:buFont typeface="Arial"/>
        <a:buChar char="•"/>
        <a:tabLst/>
        <a:defRPr sz="8271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1181763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2363527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3545290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4727054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5908817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7090580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8272344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9454107" algn="r" defTabSz="236352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66A392-5B78-7AC4-EB1D-A0DD0730B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735081" y="2998077"/>
            <a:ext cx="1673835" cy="4125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10695A-BFE6-12BB-3A88-4160DAA18A38}"/>
              </a:ext>
            </a:extLst>
          </p:cNvPr>
          <p:cNvSpPr txBox="1"/>
          <p:nvPr/>
        </p:nvSpPr>
        <p:spPr>
          <a:xfrm>
            <a:off x="2489282" y="4092612"/>
            <a:ext cx="4165435" cy="326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2200"/>
              </a:lnSpc>
              <a:defRPr sz="1600" spc="78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4136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操作</a:t>
            </a:r>
            <a:r>
              <a:rPr lang="ja-JP" altLang="en-US" sz="4136">
                <a:latin typeface="MS Gothic" panose="020B0609070205080204" pitchFamily="49" charset="-128"/>
                <a:ea typeface="MS Gothic" panose="020B0609070205080204" pitchFamily="49" charset="-128"/>
              </a:rPr>
              <a:t>手順書</a:t>
            </a:r>
            <a:endParaRPr sz="4136" dirty="0">
              <a:latin typeface="MS Gothic" panose="020B0609070205080204" pitchFamily="49" charset="-128"/>
              <a:ea typeface="MS Gothic" panose="020B0609070205080204" pitchFamily="49" charset="-128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400C069-56ED-2584-5ADB-82096D87E5A5}"/>
              </a:ext>
            </a:extLst>
          </p:cNvPr>
          <p:cNvGrpSpPr/>
          <p:nvPr/>
        </p:nvGrpSpPr>
        <p:grpSpPr>
          <a:xfrm>
            <a:off x="3199766" y="1835227"/>
            <a:ext cx="2754628" cy="496065"/>
            <a:chOff x="0" y="0"/>
            <a:chExt cx="1443567" cy="25996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C083D58-89A0-730F-64E1-4255A3C3B9E1}"/>
                </a:ext>
              </a:extLst>
            </p:cNvPr>
            <p:cNvSpPr/>
            <p:nvPr/>
          </p:nvSpPr>
          <p:spPr>
            <a:xfrm>
              <a:off x="0" y="0"/>
              <a:ext cx="1443567" cy="259963"/>
            </a:xfrm>
            <a:custGeom>
              <a:avLst/>
              <a:gdLst/>
              <a:ahLst/>
              <a:cxnLst/>
              <a:rect l="l" t="t" r="r" b="b"/>
              <a:pathLst>
                <a:path w="1443567" h="259963">
                  <a:moveTo>
                    <a:pt x="108964" y="0"/>
                  </a:moveTo>
                  <a:lnTo>
                    <a:pt x="1334603" y="0"/>
                  </a:lnTo>
                  <a:cubicBezTo>
                    <a:pt x="1394782" y="0"/>
                    <a:pt x="1443567" y="48785"/>
                    <a:pt x="1443567" y="108964"/>
                  </a:cubicBezTo>
                  <a:lnTo>
                    <a:pt x="1443567" y="150999"/>
                  </a:lnTo>
                  <a:cubicBezTo>
                    <a:pt x="1443567" y="179898"/>
                    <a:pt x="1432087" y="207613"/>
                    <a:pt x="1411652" y="228048"/>
                  </a:cubicBezTo>
                  <a:cubicBezTo>
                    <a:pt x="1391217" y="248483"/>
                    <a:pt x="1363502" y="259963"/>
                    <a:pt x="1334603" y="259963"/>
                  </a:cubicBezTo>
                  <a:lnTo>
                    <a:pt x="108964" y="259963"/>
                  </a:lnTo>
                  <a:cubicBezTo>
                    <a:pt x="80065" y="259963"/>
                    <a:pt x="52349" y="248483"/>
                    <a:pt x="31915" y="228048"/>
                  </a:cubicBezTo>
                  <a:cubicBezTo>
                    <a:pt x="11480" y="207613"/>
                    <a:pt x="0" y="179898"/>
                    <a:pt x="0" y="150999"/>
                  </a:cubicBezTo>
                  <a:lnTo>
                    <a:pt x="0" y="108964"/>
                  </a:lnTo>
                  <a:cubicBezTo>
                    <a:pt x="0" y="48785"/>
                    <a:pt x="48785" y="0"/>
                    <a:pt x="108964" y="0"/>
                  </a:cubicBezTo>
                  <a:close/>
                </a:path>
              </a:pathLst>
            </a:custGeom>
            <a:solidFill>
              <a:srgbClr val="FC0042"/>
            </a:solidFill>
          </p:spPr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C59BB47C-8B19-D746-EF54-8E38108D465A}"/>
                </a:ext>
              </a:extLst>
            </p:cNvPr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131301" tIns="131301" rIns="131301" bIns="131301" rtlCol="0" anchor="ctr"/>
            <a:lstStyle/>
            <a:p>
              <a:pPr algn="ctr">
                <a:lnSpc>
                  <a:spcPts val="1810"/>
                </a:lnSpc>
              </a:pPr>
              <a:endParaRPr sz="18391"/>
            </a:p>
          </p:txBody>
        </p:sp>
      </p:grpSp>
      <p:sp>
        <p:nvSpPr>
          <p:cNvPr id="8" name="TextBox 3">
            <a:extLst>
              <a:ext uri="{FF2B5EF4-FFF2-40B4-BE49-F238E27FC236}">
                <a16:creationId xmlns:a16="http://schemas.microsoft.com/office/drawing/2014/main" id="{9FC20D6B-8321-86CF-143F-4582F758B27B}"/>
              </a:ext>
            </a:extLst>
          </p:cNvPr>
          <p:cNvSpPr txBox="1"/>
          <p:nvPr/>
        </p:nvSpPr>
        <p:spPr>
          <a:xfrm>
            <a:off x="2494362" y="1965694"/>
            <a:ext cx="4165435" cy="261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2200"/>
              </a:lnSpc>
              <a:defRPr sz="1600" spc="78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 b="1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主催者</a:t>
            </a:r>
            <a:r>
              <a:rPr lang="ja-JP" altLang="en-US" sz="1800">
                <a:solidFill>
                  <a:schemeClr val="bg1"/>
                </a:solidFill>
                <a:latin typeface="MS Gothic" panose="020B0609070205080204" pitchFamily="49" charset="-128"/>
                <a:ea typeface="MS Gothic" panose="020B0609070205080204" pitchFamily="49" charset="-128"/>
              </a:rPr>
              <a:t>・登壇者用</a:t>
            </a:r>
            <a:endParaRPr sz="1800" dirty="0">
              <a:solidFill>
                <a:schemeClr val="bg1"/>
              </a:solidFill>
              <a:latin typeface="MS Gothic" panose="020B0609070205080204" pitchFamily="49" charset="-128"/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0248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3466365-6659-FCBE-907B-05086C6B5D48}"/>
              </a:ext>
            </a:extLst>
          </p:cNvPr>
          <p:cNvSpPr txBox="1"/>
          <p:nvPr/>
        </p:nvSpPr>
        <p:spPr>
          <a:xfrm>
            <a:off x="469126" y="1094590"/>
            <a:ext cx="3288631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イベントページにアクセス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5B11E75-8193-7D68-E22C-D9E7837428F8}"/>
              </a:ext>
            </a:extLst>
          </p:cNvPr>
          <p:cNvSpPr txBox="1"/>
          <p:nvPr/>
        </p:nvSpPr>
        <p:spPr>
          <a:xfrm>
            <a:off x="485979" y="3155985"/>
            <a:ext cx="4912337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メタバース会場へ行く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2" name="図 1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8A8B9F0B-8111-5AD8-1C14-0A5FBA303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869" y="4012632"/>
            <a:ext cx="2198086" cy="2204868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図 3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DB243D79-A027-FB8F-0856-80A825F69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74" y="3984213"/>
            <a:ext cx="1934056" cy="1559499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Freeform 31">
            <a:extLst>
              <a:ext uri="{FF2B5EF4-FFF2-40B4-BE49-F238E27FC236}">
                <a16:creationId xmlns:a16="http://schemas.microsoft.com/office/drawing/2014/main" id="{4AAD1EAF-D857-399C-D389-F8ED509931F7}"/>
              </a:ext>
            </a:extLst>
          </p:cNvPr>
          <p:cNvSpPr/>
          <p:nvPr/>
        </p:nvSpPr>
        <p:spPr>
          <a:xfrm>
            <a:off x="3553081" y="4904406"/>
            <a:ext cx="2321656" cy="538784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7640756-CCE0-E540-B97D-4D8C1B569FBB}"/>
              </a:ext>
            </a:extLst>
          </p:cNvPr>
          <p:cNvSpPr txBox="1"/>
          <p:nvPr/>
        </p:nvSpPr>
        <p:spPr>
          <a:xfrm>
            <a:off x="2840239" y="3508860"/>
            <a:ext cx="4068378" cy="4540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algn="ctr" defTabSz="2363527" hangingPunct="0"/>
            <a:r>
              <a:rPr lang="ja-JP" altLang="en-US" sz="1400" b="1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当日</a:t>
            </a:r>
            <a:r>
              <a:rPr lang="ja-JP" altLang="en-US" sz="1400" b="1">
                <a:solidFill>
                  <a:srgbClr val="FF0000"/>
                </a:solidFill>
                <a:sym typeface="Calibri"/>
              </a:rPr>
              <a:t>開始時間</a:t>
            </a:r>
            <a:r>
              <a:rPr lang="en-US" altLang="ja-JP" sz="1400" b="1" dirty="0">
                <a:solidFill>
                  <a:srgbClr val="FF0000"/>
                </a:solidFill>
                <a:sym typeface="Calibri"/>
              </a:rPr>
              <a:t>25</a:t>
            </a:r>
            <a:r>
              <a:rPr lang="ja-JP" altLang="en-US" sz="1400" b="1">
                <a:solidFill>
                  <a:srgbClr val="FF0000"/>
                </a:solidFill>
                <a:sym typeface="Calibri"/>
              </a:rPr>
              <a:t>分前から入場できます</a:t>
            </a:r>
            <a:endParaRPr lang="en-US" altLang="ja-JP" sz="1400" b="1" dirty="0">
              <a:solidFill>
                <a:srgbClr val="FF0000"/>
              </a:solidFill>
              <a:sym typeface="Calibri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9F49A3E-604B-6401-2D11-2551BA626604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A60EF3C-B651-7B8E-57C8-5523909C4E91}"/>
              </a:ext>
            </a:extLst>
          </p:cNvPr>
          <p:cNvSpPr txBox="1"/>
          <p:nvPr/>
        </p:nvSpPr>
        <p:spPr>
          <a:xfrm>
            <a:off x="609600" y="561542"/>
            <a:ext cx="4461278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メタバース会場に入る</a:t>
            </a:r>
            <a:r>
              <a:rPr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　</a:t>
            </a:r>
          </a:p>
        </p:txBody>
      </p:sp>
      <p:sp>
        <p:nvSpPr>
          <p:cNvPr id="10" name="右矢印 9">
            <a:extLst>
              <a:ext uri="{FF2B5EF4-FFF2-40B4-BE49-F238E27FC236}">
                <a16:creationId xmlns:a16="http://schemas.microsoft.com/office/drawing/2014/main" id="{D90CC42E-FE6A-7318-0373-F983E553EB9B}"/>
              </a:ext>
            </a:extLst>
          </p:cNvPr>
          <p:cNvSpPr/>
          <p:nvPr/>
        </p:nvSpPr>
        <p:spPr>
          <a:xfrm>
            <a:off x="2922540" y="4510214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3D0E540-1992-80AF-DDF2-E46203A0FDA3}"/>
              </a:ext>
            </a:extLst>
          </p:cNvPr>
          <p:cNvSpPr txBox="1"/>
          <p:nvPr/>
        </p:nvSpPr>
        <p:spPr>
          <a:xfrm>
            <a:off x="600891" y="1634563"/>
            <a:ext cx="5026829" cy="576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8307" tIns="148307" rIns="148307" bIns="148307" numCol="1" spcCol="38100" rtlCol="0" anchor="t">
            <a:spAutoFit/>
          </a:bodyPr>
          <a:lstStyle/>
          <a:p>
            <a:pPr defTabSz="2966125"/>
            <a:r>
              <a:rPr lang="en-US" altLang="ja-JP" sz="1800" u="sng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URL</a:t>
            </a:r>
          </a:p>
        </p:txBody>
      </p:sp>
    </p:spTree>
    <p:extLst>
      <p:ext uri="{BB962C8B-B14F-4D97-AF65-F5344CB8AC3E}">
        <p14:creationId xmlns:p14="http://schemas.microsoft.com/office/powerpoint/2010/main" val="264935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モニター画面に映る女性&#10;&#10;低い精度で自動的に生成された説明">
            <a:extLst>
              <a:ext uri="{FF2B5EF4-FFF2-40B4-BE49-F238E27FC236}">
                <a16:creationId xmlns:a16="http://schemas.microsoft.com/office/drawing/2014/main" id="{981FF798-CD30-06F5-A3D5-C805CDD1D5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9"/>
          <a:stretch/>
        </p:blipFill>
        <p:spPr>
          <a:xfrm>
            <a:off x="678345" y="4287734"/>
            <a:ext cx="2069759" cy="1291741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F5188A2-D35E-AE39-2DFF-281B9A115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15" y="6121838"/>
            <a:ext cx="4432149" cy="43628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002AE0C-D31B-38BB-E451-718702564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90" y="3419453"/>
            <a:ext cx="3996610" cy="393409"/>
          </a:xfrm>
          <a:prstGeom prst="rect">
            <a:avLst/>
          </a:prstGeom>
        </p:spPr>
      </p:pic>
      <p:sp>
        <p:nvSpPr>
          <p:cNvPr id="8" name="Freeform 31">
            <a:extLst>
              <a:ext uri="{FF2B5EF4-FFF2-40B4-BE49-F238E27FC236}">
                <a16:creationId xmlns:a16="http://schemas.microsoft.com/office/drawing/2014/main" id="{A395F77B-74F7-DD80-FA22-A3B4B2550331}"/>
              </a:ext>
            </a:extLst>
          </p:cNvPr>
          <p:cNvSpPr/>
          <p:nvPr/>
        </p:nvSpPr>
        <p:spPr>
          <a:xfrm>
            <a:off x="3307367" y="3347747"/>
            <a:ext cx="720049" cy="483666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84086F-7123-84B2-650E-D29C861B4D01}"/>
              </a:ext>
            </a:extLst>
          </p:cNvPr>
          <p:cNvSpPr txBox="1"/>
          <p:nvPr/>
        </p:nvSpPr>
        <p:spPr>
          <a:xfrm>
            <a:off x="454028" y="2866791"/>
            <a:ext cx="7004824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②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カメラをオンにする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75709D3-9AAC-5607-3C15-B6B338F09665}"/>
              </a:ext>
            </a:extLst>
          </p:cNvPr>
          <p:cNvSpPr txBox="1"/>
          <p:nvPr/>
        </p:nvSpPr>
        <p:spPr>
          <a:xfrm>
            <a:off x="437738" y="5602997"/>
            <a:ext cx="7004824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③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カメラをオフにする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3" name="Freeform 31">
            <a:extLst>
              <a:ext uri="{FF2B5EF4-FFF2-40B4-BE49-F238E27FC236}">
                <a16:creationId xmlns:a16="http://schemas.microsoft.com/office/drawing/2014/main" id="{50BA49ED-E7E6-E013-6960-7318DD1D22FC}"/>
              </a:ext>
            </a:extLst>
          </p:cNvPr>
          <p:cNvSpPr/>
          <p:nvPr/>
        </p:nvSpPr>
        <p:spPr>
          <a:xfrm>
            <a:off x="3658052" y="6111384"/>
            <a:ext cx="720049" cy="483932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1E37C441-DE1A-902D-562C-8B92B1379C46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820ED60F-D9EF-82C2-EEF3-769C38BC044A}"/>
              </a:ext>
            </a:extLst>
          </p:cNvPr>
          <p:cNvSpPr txBox="1"/>
          <p:nvPr/>
        </p:nvSpPr>
        <p:spPr>
          <a:xfrm>
            <a:off x="583643" y="551684"/>
            <a:ext cx="404570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en-US" altLang="ja-JP" sz="1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Web</a:t>
            </a: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カメラをオン・オフにする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6C48419-946B-9F17-FEB7-A19F7BB593C9}"/>
              </a:ext>
            </a:extLst>
          </p:cNvPr>
          <p:cNvSpPr txBox="1"/>
          <p:nvPr/>
        </p:nvSpPr>
        <p:spPr>
          <a:xfrm>
            <a:off x="5369868" y="493691"/>
            <a:ext cx="3893598" cy="392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000" dirty="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※250</a:t>
            </a:r>
            <a:r>
              <a:rPr lang="ja-JP" altLang="en-US" sz="10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名以上の場合は、ステージ上のみ動作します</a:t>
            </a:r>
            <a:endParaRPr lang="en-US" altLang="ja-JP" sz="1000" dirty="0">
              <a:solidFill>
                <a:srgbClr val="FF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D630C9-EB70-F0EC-0EB3-1AF1B62EAC4D}"/>
              </a:ext>
            </a:extLst>
          </p:cNvPr>
          <p:cNvSpPr txBox="1"/>
          <p:nvPr/>
        </p:nvSpPr>
        <p:spPr>
          <a:xfrm>
            <a:off x="550513" y="990900"/>
            <a:ext cx="7004824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①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ステージに上がる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17" name="図 1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7B2FABC2-0729-05AC-1668-1384479B1C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72" y="1470979"/>
            <a:ext cx="1833704" cy="1334529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207514E-20A8-1A71-C1D0-218514F996E0}"/>
              </a:ext>
            </a:extLst>
          </p:cNvPr>
          <p:cNvSpPr txBox="1"/>
          <p:nvPr/>
        </p:nvSpPr>
        <p:spPr>
          <a:xfrm>
            <a:off x="586902" y="3778535"/>
            <a:ext cx="3016806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他人からみた場合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22" name="図 21" descr="テレビの画面のスクリーンショット&#10;&#10;自動的に生成された説明">
            <a:extLst>
              <a:ext uri="{FF2B5EF4-FFF2-40B4-BE49-F238E27FC236}">
                <a16:creationId xmlns:a16="http://schemas.microsoft.com/office/drawing/2014/main" id="{2813AE57-C844-C241-0C20-1B4E782ED3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202" y="4168954"/>
            <a:ext cx="3663836" cy="1806419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39482C6-CB3B-4A2A-0B17-7F620D8C567F}"/>
              </a:ext>
            </a:extLst>
          </p:cNvPr>
          <p:cNvSpPr txBox="1"/>
          <p:nvPr/>
        </p:nvSpPr>
        <p:spPr>
          <a:xfrm>
            <a:off x="4746190" y="3727106"/>
            <a:ext cx="3016806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スクリーン拡大をした場合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4" name="Freeform 31">
            <a:extLst>
              <a:ext uri="{FF2B5EF4-FFF2-40B4-BE49-F238E27FC236}">
                <a16:creationId xmlns:a16="http://schemas.microsoft.com/office/drawing/2014/main" id="{9D1F69B3-F15C-BA67-77B1-9CE078964184}"/>
              </a:ext>
            </a:extLst>
          </p:cNvPr>
          <p:cNvSpPr/>
          <p:nvPr/>
        </p:nvSpPr>
        <p:spPr>
          <a:xfrm>
            <a:off x="796372" y="4353809"/>
            <a:ext cx="1413428" cy="662853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25" name="Freeform 31">
            <a:extLst>
              <a:ext uri="{FF2B5EF4-FFF2-40B4-BE49-F238E27FC236}">
                <a16:creationId xmlns:a16="http://schemas.microsoft.com/office/drawing/2014/main" id="{19700C69-D19B-941B-4100-719F8DE4A1DA}"/>
              </a:ext>
            </a:extLst>
          </p:cNvPr>
          <p:cNvSpPr/>
          <p:nvPr/>
        </p:nvSpPr>
        <p:spPr>
          <a:xfrm>
            <a:off x="3956440" y="4709180"/>
            <a:ext cx="1413428" cy="662853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</p:spTree>
    <p:extLst>
      <p:ext uri="{BB962C8B-B14F-4D97-AF65-F5344CB8AC3E}">
        <p14:creationId xmlns:p14="http://schemas.microsoft.com/office/powerpoint/2010/main" val="2733307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スクリーンショット, ビデオ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FA4F8659-E108-2C97-4CCE-42A249E7A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23" y="2583482"/>
            <a:ext cx="3029921" cy="183683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99303EB-3E6F-2AE1-47FF-08374901B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9" y="5679432"/>
            <a:ext cx="3757117" cy="41113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F3D451E-3462-FB0D-73AF-710D2D9FC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49" y="1549490"/>
            <a:ext cx="3757101" cy="411133"/>
          </a:xfrm>
          <a:prstGeom prst="rect">
            <a:avLst/>
          </a:prstGeom>
        </p:spPr>
      </p:pic>
      <p:pic>
        <p:nvPicPr>
          <p:cNvPr id="15" name="図 14" descr="デスクトップコンピューターのスクリーンショット&#10;&#10;中程度の精度で自動的に生成された説明">
            <a:extLst>
              <a:ext uri="{FF2B5EF4-FFF2-40B4-BE49-F238E27FC236}">
                <a16:creationId xmlns:a16="http://schemas.microsoft.com/office/drawing/2014/main" id="{4EE98110-46BE-2058-C0FE-F4808CEF00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8" t="-3899" r="36486" b="3899"/>
          <a:stretch/>
        </p:blipFill>
        <p:spPr>
          <a:xfrm>
            <a:off x="4897653" y="2402086"/>
            <a:ext cx="2404598" cy="2680945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543603C-EE6F-6C8B-A43E-B7228F0F99A6}"/>
              </a:ext>
            </a:extLst>
          </p:cNvPr>
          <p:cNvSpPr txBox="1"/>
          <p:nvPr/>
        </p:nvSpPr>
        <p:spPr>
          <a:xfrm>
            <a:off x="496725" y="1018200"/>
            <a:ext cx="6585039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①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画面共有をオンにする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3D78A17-C6D7-568E-CC2B-8B9CC0B15E10}"/>
              </a:ext>
            </a:extLst>
          </p:cNvPr>
          <p:cNvSpPr txBox="1"/>
          <p:nvPr/>
        </p:nvSpPr>
        <p:spPr>
          <a:xfrm>
            <a:off x="415928" y="5083032"/>
            <a:ext cx="6585039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②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画面共有をオフにする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3E574F2-2B37-C6C3-0738-1C93ECA26B43}"/>
              </a:ext>
            </a:extLst>
          </p:cNvPr>
          <p:cNvSpPr txBox="1"/>
          <p:nvPr/>
        </p:nvSpPr>
        <p:spPr>
          <a:xfrm>
            <a:off x="595868" y="2131740"/>
            <a:ext cx="3757679" cy="4233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共有したいタブを選択したください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AB1E108-1B94-1E21-1BDC-E1D75BF55F77}"/>
              </a:ext>
            </a:extLst>
          </p:cNvPr>
          <p:cNvSpPr txBox="1"/>
          <p:nvPr/>
        </p:nvSpPr>
        <p:spPr>
          <a:xfrm>
            <a:off x="4738620" y="2119631"/>
            <a:ext cx="3757679" cy="4233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スクリーンに投影されます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3" name="Freeform 31">
            <a:extLst>
              <a:ext uri="{FF2B5EF4-FFF2-40B4-BE49-F238E27FC236}">
                <a16:creationId xmlns:a16="http://schemas.microsoft.com/office/drawing/2014/main" id="{F297EB2B-DDAF-2E62-11B2-1F70A8784C2B}"/>
              </a:ext>
            </a:extLst>
          </p:cNvPr>
          <p:cNvSpPr/>
          <p:nvPr/>
        </p:nvSpPr>
        <p:spPr>
          <a:xfrm>
            <a:off x="3789246" y="1493522"/>
            <a:ext cx="676897" cy="50573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24" name="Freeform 31">
            <a:extLst>
              <a:ext uri="{FF2B5EF4-FFF2-40B4-BE49-F238E27FC236}">
                <a16:creationId xmlns:a16="http://schemas.microsoft.com/office/drawing/2014/main" id="{05208EEB-35F5-8F44-6459-D26883451405}"/>
              </a:ext>
            </a:extLst>
          </p:cNvPr>
          <p:cNvSpPr/>
          <p:nvPr/>
        </p:nvSpPr>
        <p:spPr>
          <a:xfrm>
            <a:off x="3708448" y="5632128"/>
            <a:ext cx="676897" cy="505734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09E4EB9D-7C06-E47B-61EA-090659F840E0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00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5A42E3D-A377-BB58-E3CC-58BD7C9724C5}"/>
              </a:ext>
            </a:extLst>
          </p:cNvPr>
          <p:cNvSpPr txBox="1"/>
          <p:nvPr/>
        </p:nvSpPr>
        <p:spPr>
          <a:xfrm>
            <a:off x="634642" y="532892"/>
            <a:ext cx="3632558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画面共有をオン・オフにする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546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543603C-EE6F-6C8B-A43E-B7228F0F99A6}"/>
              </a:ext>
            </a:extLst>
          </p:cNvPr>
          <p:cNvSpPr txBox="1"/>
          <p:nvPr/>
        </p:nvSpPr>
        <p:spPr>
          <a:xfrm>
            <a:off x="454028" y="1089572"/>
            <a:ext cx="6194526" cy="498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①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ブラウザで動画を再生する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8" name="図 7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5157C0AC-8DB3-3692-26CB-E10005245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11" y="1619211"/>
            <a:ext cx="2339718" cy="1130756"/>
          </a:xfrm>
          <a:prstGeom prst="rect">
            <a:avLst/>
          </a:prstGeom>
        </p:spPr>
      </p:pic>
      <p:pic>
        <p:nvPicPr>
          <p:cNvPr id="10" name="図 9" descr="草の上にいる犬の赤ちゃん&#10;&#10;中程度の精度で自動的に生成された説明">
            <a:extLst>
              <a:ext uri="{FF2B5EF4-FFF2-40B4-BE49-F238E27FC236}">
                <a16:creationId xmlns:a16="http://schemas.microsoft.com/office/drawing/2014/main" id="{A2958C10-7376-8A8B-9299-681D62092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664" y="1868712"/>
            <a:ext cx="841195" cy="574534"/>
          </a:xfrm>
          <a:prstGeom prst="rect">
            <a:avLst/>
          </a:prstGeom>
        </p:spPr>
      </p:pic>
      <p:pic>
        <p:nvPicPr>
          <p:cNvPr id="25" name="図 24" descr="草の上にいる犬と猫&#10;&#10;中程度の精度で自動的に生成された説明">
            <a:extLst>
              <a:ext uri="{FF2B5EF4-FFF2-40B4-BE49-F238E27FC236}">
                <a16:creationId xmlns:a16="http://schemas.microsoft.com/office/drawing/2014/main" id="{42434C4E-DE2A-C70F-043C-85FC2E5A3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554" y="4423031"/>
            <a:ext cx="2175836" cy="1146987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6EFB17C7-2254-25D7-2C67-D992117848B1}"/>
              </a:ext>
            </a:extLst>
          </p:cNvPr>
          <p:cNvSpPr txBox="1"/>
          <p:nvPr/>
        </p:nvSpPr>
        <p:spPr>
          <a:xfrm>
            <a:off x="464076" y="2917045"/>
            <a:ext cx="2812524" cy="607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新たなタブを開き、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動画ファイルをドロップ</a:t>
            </a:r>
            <a:r>
              <a:rPr lang="en-US" altLang="ja-JP" sz="12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&amp;</a:t>
            </a:r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ドラッグ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8F9F6A9-0735-F72C-37C0-05CBDEB63C7F}"/>
              </a:ext>
            </a:extLst>
          </p:cNvPr>
          <p:cNvSpPr txBox="1"/>
          <p:nvPr/>
        </p:nvSpPr>
        <p:spPr>
          <a:xfrm>
            <a:off x="454028" y="3566526"/>
            <a:ext cx="6194526" cy="498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②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動画再生タブを共有する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32E4915B-9AFF-58F5-B846-27222E86E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96" y="4026919"/>
            <a:ext cx="2845868" cy="310447"/>
          </a:xfrm>
          <a:prstGeom prst="rect">
            <a:avLst/>
          </a:prstGeom>
        </p:spPr>
      </p:pic>
      <p:sp>
        <p:nvSpPr>
          <p:cNvPr id="32" name="Freeform 31">
            <a:extLst>
              <a:ext uri="{FF2B5EF4-FFF2-40B4-BE49-F238E27FC236}">
                <a16:creationId xmlns:a16="http://schemas.microsoft.com/office/drawing/2014/main" id="{3DA12314-11DF-8294-EEFE-4E95A744D01B}"/>
              </a:ext>
            </a:extLst>
          </p:cNvPr>
          <p:cNvSpPr/>
          <p:nvPr/>
        </p:nvSpPr>
        <p:spPr>
          <a:xfrm>
            <a:off x="2880712" y="4004883"/>
            <a:ext cx="575122" cy="392353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pic>
        <p:nvPicPr>
          <p:cNvPr id="34" name="図 33" descr="屋内, 草, テーブル, モニター が含まれている画像&#10;&#10;自動的に生成された説明">
            <a:extLst>
              <a:ext uri="{FF2B5EF4-FFF2-40B4-BE49-F238E27FC236}">
                <a16:creationId xmlns:a16="http://schemas.microsoft.com/office/drawing/2014/main" id="{AE8D5C4D-E1ED-0091-18CF-8B44EA63DC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525" y="4354306"/>
            <a:ext cx="2482344" cy="1562877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A0FE45D-B59A-C31F-843A-628E9F1072B4}"/>
              </a:ext>
            </a:extLst>
          </p:cNvPr>
          <p:cNvSpPr txBox="1"/>
          <p:nvPr/>
        </p:nvSpPr>
        <p:spPr>
          <a:xfrm>
            <a:off x="6673954" y="5731820"/>
            <a:ext cx="2273678" cy="607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動画タブに戻り、動画を再生します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49" name="Freeform 3">
            <a:extLst>
              <a:ext uri="{FF2B5EF4-FFF2-40B4-BE49-F238E27FC236}">
                <a16:creationId xmlns:a16="http://schemas.microsoft.com/office/drawing/2014/main" id="{6363ED82-51A1-2027-EFC8-2BF8CE9BE137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50" name="TextBox 5">
            <a:extLst>
              <a:ext uri="{FF2B5EF4-FFF2-40B4-BE49-F238E27FC236}">
                <a16:creationId xmlns:a16="http://schemas.microsoft.com/office/drawing/2014/main" id="{AEEA247C-5E2F-0970-E4C2-6FCDA8D3DE9D}"/>
              </a:ext>
            </a:extLst>
          </p:cNvPr>
          <p:cNvSpPr txBox="1"/>
          <p:nvPr/>
        </p:nvSpPr>
        <p:spPr>
          <a:xfrm>
            <a:off x="620397" y="561201"/>
            <a:ext cx="296917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動画を共有する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2" name="右矢印 51">
            <a:extLst>
              <a:ext uri="{FF2B5EF4-FFF2-40B4-BE49-F238E27FC236}">
                <a16:creationId xmlns:a16="http://schemas.microsoft.com/office/drawing/2014/main" id="{A7FCC984-56EB-BE53-52EF-8D5511FB9A23}"/>
              </a:ext>
            </a:extLst>
          </p:cNvPr>
          <p:cNvSpPr/>
          <p:nvPr/>
        </p:nvSpPr>
        <p:spPr>
          <a:xfrm>
            <a:off x="3455051" y="4963424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  <p:pic>
        <p:nvPicPr>
          <p:cNvPr id="3" name="図 2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6C24575-8FA5-EF7E-D203-48472CA35C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04" y="4564315"/>
            <a:ext cx="2420174" cy="1836485"/>
          </a:xfrm>
          <a:prstGeom prst="rect">
            <a:avLst/>
          </a:prstGeom>
        </p:spPr>
      </p:pic>
      <p:sp>
        <p:nvSpPr>
          <p:cNvPr id="4" name="Freeform 31">
            <a:extLst>
              <a:ext uri="{FF2B5EF4-FFF2-40B4-BE49-F238E27FC236}">
                <a16:creationId xmlns:a16="http://schemas.microsoft.com/office/drawing/2014/main" id="{AD4E164D-6671-09D6-A94C-86E55EC087C1}"/>
              </a:ext>
            </a:extLst>
          </p:cNvPr>
          <p:cNvSpPr/>
          <p:nvPr/>
        </p:nvSpPr>
        <p:spPr>
          <a:xfrm>
            <a:off x="753041" y="4958986"/>
            <a:ext cx="1504485" cy="243576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5" name="Freeform 31">
            <a:extLst>
              <a:ext uri="{FF2B5EF4-FFF2-40B4-BE49-F238E27FC236}">
                <a16:creationId xmlns:a16="http://schemas.microsoft.com/office/drawing/2014/main" id="{BA8C69C5-4BD9-EF06-FEB0-699F33CDD363}"/>
              </a:ext>
            </a:extLst>
          </p:cNvPr>
          <p:cNvSpPr/>
          <p:nvPr/>
        </p:nvSpPr>
        <p:spPr>
          <a:xfrm>
            <a:off x="667325" y="5940149"/>
            <a:ext cx="935618" cy="243576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B8697FE4-DE23-1CE3-B324-2AC1380C1C94}"/>
              </a:ext>
            </a:extLst>
          </p:cNvPr>
          <p:cNvSpPr/>
          <p:nvPr/>
        </p:nvSpPr>
        <p:spPr>
          <a:xfrm>
            <a:off x="2198571" y="5903463"/>
            <a:ext cx="609038" cy="243576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F148948-06F9-DCDD-D6AB-3AB7001DF7AE}"/>
              </a:ext>
            </a:extLst>
          </p:cNvPr>
          <p:cNvSpPr txBox="1"/>
          <p:nvPr/>
        </p:nvSpPr>
        <p:spPr>
          <a:xfrm>
            <a:off x="3977195" y="6027787"/>
            <a:ext cx="2273678" cy="607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スクリーンに投影されているのを確認します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2D025C5-D9F5-DF92-6DF6-B9C10B59AA04}"/>
              </a:ext>
            </a:extLst>
          </p:cNvPr>
          <p:cNvSpPr txBox="1"/>
          <p:nvPr/>
        </p:nvSpPr>
        <p:spPr>
          <a:xfrm>
            <a:off x="152399" y="6400800"/>
            <a:ext cx="3835125" cy="392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hangingPunct="0"/>
            <a:r>
              <a:rPr lang="ja-JP" altLang="en-US" sz="10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タブのオーディオ共有にチェック後、「共有」ボタンクリック</a:t>
            </a:r>
            <a:endParaRPr lang="en-US" altLang="ja-JP" sz="1000" dirty="0">
              <a:solidFill>
                <a:srgbClr val="FF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pic>
        <p:nvPicPr>
          <p:cNvPr id="14" name="図 13" descr="グラフィカル ユーザー インターフェイス, テキスト, アプリケーション, チャットまたはテキスト メッセージ, メール&#10;&#10;自動的に生成された説明">
            <a:extLst>
              <a:ext uri="{FF2B5EF4-FFF2-40B4-BE49-F238E27FC236}">
                <a16:creationId xmlns:a16="http://schemas.microsoft.com/office/drawing/2014/main" id="{F9AE6018-3774-5376-6525-76F4579A99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723" y="1458537"/>
            <a:ext cx="2255866" cy="1768111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F9F08EA-A1BA-01CA-E2AD-FF3F06787ECD}"/>
              </a:ext>
            </a:extLst>
          </p:cNvPr>
          <p:cNvSpPr txBox="1"/>
          <p:nvPr/>
        </p:nvSpPr>
        <p:spPr>
          <a:xfrm>
            <a:off x="5821683" y="3319082"/>
            <a:ext cx="3322317" cy="607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タブの上で右クリックでメニューを表示、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「タブのミュート」をクリックします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1E14A5BE-A586-1E4D-9454-84A544C16092}"/>
              </a:ext>
            </a:extLst>
          </p:cNvPr>
          <p:cNvSpPr/>
          <p:nvPr/>
        </p:nvSpPr>
        <p:spPr>
          <a:xfrm>
            <a:off x="6699941" y="2390803"/>
            <a:ext cx="1810366" cy="163409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18" name="右矢印 17">
            <a:extLst>
              <a:ext uri="{FF2B5EF4-FFF2-40B4-BE49-F238E27FC236}">
                <a16:creationId xmlns:a16="http://schemas.microsoft.com/office/drawing/2014/main" id="{3E46EC4D-3712-672C-8F19-F545CC459856}"/>
              </a:ext>
            </a:extLst>
          </p:cNvPr>
          <p:cNvSpPr/>
          <p:nvPr/>
        </p:nvSpPr>
        <p:spPr>
          <a:xfrm>
            <a:off x="5876510" y="2143643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  <p:sp>
        <p:nvSpPr>
          <p:cNvPr id="29" name="曲折矢印 28">
            <a:extLst>
              <a:ext uri="{FF2B5EF4-FFF2-40B4-BE49-F238E27FC236}">
                <a16:creationId xmlns:a16="http://schemas.microsoft.com/office/drawing/2014/main" id="{1ED3DBC1-E9E7-B37B-E834-CCEAF0BCE67F}"/>
              </a:ext>
            </a:extLst>
          </p:cNvPr>
          <p:cNvSpPr/>
          <p:nvPr/>
        </p:nvSpPr>
        <p:spPr>
          <a:xfrm rot="12825258">
            <a:off x="2646448" y="2240315"/>
            <a:ext cx="447358" cy="309837"/>
          </a:xfrm>
          <a:prstGeom prst="ben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2" name="図 1" descr="草の上にいる犬と猫&#10;&#10;中程度の精度で自動的に生成された説明">
            <a:extLst>
              <a:ext uri="{FF2B5EF4-FFF2-40B4-BE49-F238E27FC236}">
                <a16:creationId xmlns:a16="http://schemas.microsoft.com/office/drawing/2014/main" id="{51C0888C-A44D-B5FA-079B-840F196D7E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957" y="1764905"/>
            <a:ext cx="1836053" cy="967871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1C68370-3CE2-92AB-DE29-43C66305FBA6}"/>
              </a:ext>
            </a:extLst>
          </p:cNvPr>
          <p:cNvSpPr txBox="1"/>
          <p:nvPr/>
        </p:nvSpPr>
        <p:spPr>
          <a:xfrm>
            <a:off x="3885764" y="2908417"/>
            <a:ext cx="2055165" cy="6079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動画が再生された場合は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停止します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2" name="右矢印 11">
            <a:extLst>
              <a:ext uri="{FF2B5EF4-FFF2-40B4-BE49-F238E27FC236}">
                <a16:creationId xmlns:a16="http://schemas.microsoft.com/office/drawing/2014/main" id="{13C0C381-0DAF-7D7C-AD71-96397CC24D76}"/>
              </a:ext>
            </a:extLst>
          </p:cNvPr>
          <p:cNvSpPr/>
          <p:nvPr/>
        </p:nvSpPr>
        <p:spPr>
          <a:xfrm>
            <a:off x="3641776" y="2175148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8886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6A54C209-B9D7-5ABA-B161-A9F32A165B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7165" b="73529"/>
          <a:stretch/>
        </p:blipFill>
        <p:spPr>
          <a:xfrm>
            <a:off x="553599" y="1860044"/>
            <a:ext cx="1749235" cy="1688926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図 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D2EEB1C3-9C07-BBF8-5D77-B2E3488B4F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36" b="70604"/>
          <a:stretch/>
        </p:blipFill>
        <p:spPr>
          <a:xfrm>
            <a:off x="2697982" y="1839537"/>
            <a:ext cx="2025781" cy="1875528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" name="Freeform 31">
            <a:extLst>
              <a:ext uri="{FF2B5EF4-FFF2-40B4-BE49-F238E27FC236}">
                <a16:creationId xmlns:a16="http://schemas.microsoft.com/office/drawing/2014/main" id="{C689889B-DBEE-B13E-3034-E051A3E2C45F}"/>
              </a:ext>
            </a:extLst>
          </p:cNvPr>
          <p:cNvSpPr/>
          <p:nvPr/>
        </p:nvSpPr>
        <p:spPr>
          <a:xfrm>
            <a:off x="3510310" y="2601117"/>
            <a:ext cx="1273247" cy="944847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id="{39F845E0-11D0-6E94-B978-BE1C01D14595}"/>
              </a:ext>
            </a:extLst>
          </p:cNvPr>
          <p:cNvSpPr/>
          <p:nvPr/>
        </p:nvSpPr>
        <p:spPr>
          <a:xfrm>
            <a:off x="553599" y="2398131"/>
            <a:ext cx="1387377" cy="453928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pic>
        <p:nvPicPr>
          <p:cNvPr id="11" name="図 10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C5314915-5018-BB3F-3402-C92800FC80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0709" b="73408"/>
          <a:stretch/>
        </p:blipFill>
        <p:spPr>
          <a:xfrm>
            <a:off x="5134111" y="1821941"/>
            <a:ext cx="1634974" cy="1696667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図 11" descr="ダイアグラム&#10;&#10;自動的に生成された説明">
            <a:extLst>
              <a:ext uri="{FF2B5EF4-FFF2-40B4-BE49-F238E27FC236}">
                <a16:creationId xmlns:a16="http://schemas.microsoft.com/office/drawing/2014/main" id="{87146AA3-8E6B-42F3-A477-88ED215DB4E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9"/>
          <a:stretch/>
        </p:blipFill>
        <p:spPr>
          <a:xfrm>
            <a:off x="567399" y="4327818"/>
            <a:ext cx="2757509" cy="1879086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3" name="Freeform 31">
            <a:extLst>
              <a:ext uri="{FF2B5EF4-FFF2-40B4-BE49-F238E27FC236}">
                <a16:creationId xmlns:a16="http://schemas.microsoft.com/office/drawing/2014/main" id="{FD327615-3746-CD29-0376-5134BDC7F9F5}"/>
              </a:ext>
            </a:extLst>
          </p:cNvPr>
          <p:cNvSpPr/>
          <p:nvPr/>
        </p:nvSpPr>
        <p:spPr>
          <a:xfrm>
            <a:off x="1234695" y="5082804"/>
            <a:ext cx="1486788" cy="937818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sp>
        <p:nvSpPr>
          <p:cNvPr id="14" name="Freeform 31">
            <a:extLst>
              <a:ext uri="{FF2B5EF4-FFF2-40B4-BE49-F238E27FC236}">
                <a16:creationId xmlns:a16="http://schemas.microsoft.com/office/drawing/2014/main" id="{5A8694A4-4A17-9447-B44E-401F22C11CD9}"/>
              </a:ext>
            </a:extLst>
          </p:cNvPr>
          <p:cNvSpPr/>
          <p:nvPr/>
        </p:nvSpPr>
        <p:spPr>
          <a:xfrm>
            <a:off x="5115762" y="2352814"/>
            <a:ext cx="1533734" cy="453928"/>
          </a:xfrm>
          <a:prstGeom prst="rect">
            <a:avLst/>
          </a:prstGeom>
          <a:solidFill>
            <a:srgbClr val="000000">
              <a:alpha val="0"/>
            </a:srgbClr>
          </a:solidFill>
          <a:ln w="15875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pic>
        <p:nvPicPr>
          <p:cNvPr id="16" name="図 1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D90B5697-2C6E-5833-EB87-0F27432C3C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0" t="25913" r="22861" b="19492"/>
          <a:stretch/>
        </p:blipFill>
        <p:spPr>
          <a:xfrm>
            <a:off x="3887754" y="4287753"/>
            <a:ext cx="2325328" cy="1530340"/>
          </a:xfrm>
          <a:prstGeom prst="rect">
            <a:avLst/>
          </a:prstGeom>
        </p:spPr>
      </p:pic>
      <p:pic>
        <p:nvPicPr>
          <p:cNvPr id="17" name="図 1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B0BA1C4-9EDE-F6B5-1D67-B808500F3C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25539" r="21687" b="20649"/>
          <a:stretch/>
        </p:blipFill>
        <p:spPr>
          <a:xfrm>
            <a:off x="7036658" y="1748294"/>
            <a:ext cx="1662817" cy="1061100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E71F29B-60AB-4C57-3AB4-F10CE8DE64F7}"/>
              </a:ext>
            </a:extLst>
          </p:cNvPr>
          <p:cNvSpPr txBox="1"/>
          <p:nvPr/>
        </p:nvSpPr>
        <p:spPr>
          <a:xfrm>
            <a:off x="456542" y="1378764"/>
            <a:ext cx="2241438" cy="546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0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手を上げている参加者を確認します</a:t>
            </a:r>
            <a:endParaRPr lang="en-US" altLang="ja-JP" sz="10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93C496B-2E1B-6FB2-946C-4437153094B3}"/>
              </a:ext>
            </a:extLst>
          </p:cNvPr>
          <p:cNvSpPr txBox="1"/>
          <p:nvPr/>
        </p:nvSpPr>
        <p:spPr>
          <a:xfrm>
            <a:off x="2563955" y="1339586"/>
            <a:ext cx="2570156" cy="546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0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参加者のニックネームをクリック後、</a:t>
            </a:r>
            <a:endParaRPr lang="en-US" altLang="ja-JP" sz="10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defTabSz="2363527" hangingPunct="0"/>
            <a:r>
              <a:rPr lang="ja-JP" altLang="en-US" sz="10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「指名」をクリックする</a:t>
            </a:r>
            <a:endParaRPr lang="en-US" altLang="ja-JP" sz="10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68D9F0D-2DF5-AA2D-252C-9B7FA9EBBE5B}"/>
              </a:ext>
            </a:extLst>
          </p:cNvPr>
          <p:cNvSpPr txBox="1"/>
          <p:nvPr/>
        </p:nvSpPr>
        <p:spPr>
          <a:xfrm>
            <a:off x="5038765" y="1358198"/>
            <a:ext cx="1527308" cy="392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0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指名後の表示</a:t>
            </a:r>
            <a:endParaRPr lang="en-US" altLang="ja-JP" sz="10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9E4CD61-7BF7-EF95-BA53-5B92C690C353}"/>
              </a:ext>
            </a:extLst>
          </p:cNvPr>
          <p:cNvSpPr txBox="1"/>
          <p:nvPr/>
        </p:nvSpPr>
        <p:spPr>
          <a:xfrm>
            <a:off x="538524" y="950021"/>
            <a:ext cx="6275244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①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指名する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0C5D169-BAE0-582B-286E-2B09A4957D6A}"/>
              </a:ext>
            </a:extLst>
          </p:cNvPr>
          <p:cNvSpPr txBox="1"/>
          <p:nvPr/>
        </p:nvSpPr>
        <p:spPr>
          <a:xfrm>
            <a:off x="441329" y="3725526"/>
            <a:ext cx="6275244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600" dirty="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②</a:t>
            </a:r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指名解除する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9D4403D-A440-9676-080B-9ECA4FCDB9BB}"/>
              </a:ext>
            </a:extLst>
          </p:cNvPr>
          <p:cNvSpPr txBox="1"/>
          <p:nvPr/>
        </p:nvSpPr>
        <p:spPr>
          <a:xfrm>
            <a:off x="6904781" y="1365362"/>
            <a:ext cx="1926570" cy="392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0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指名された参加者の画面</a:t>
            </a:r>
            <a:endParaRPr lang="en-US" altLang="ja-JP" sz="10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B33FE67-5E33-E42E-25BD-1FB12BCA543F}"/>
              </a:ext>
            </a:extLst>
          </p:cNvPr>
          <p:cNvSpPr txBox="1"/>
          <p:nvPr/>
        </p:nvSpPr>
        <p:spPr>
          <a:xfrm>
            <a:off x="3801203" y="3922017"/>
            <a:ext cx="2325328" cy="4432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776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指名解除された参加者の画面</a:t>
            </a:r>
            <a:endParaRPr lang="en-US" altLang="ja-JP" sz="776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973ABF28-3729-7FCD-2D9D-BC7DBC6BE7A0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AC26C51-F66A-0B57-EC29-8F3EB9D1580F}"/>
              </a:ext>
            </a:extLst>
          </p:cNvPr>
          <p:cNvSpPr txBox="1"/>
          <p:nvPr/>
        </p:nvSpPr>
        <p:spPr>
          <a:xfrm>
            <a:off x="578285" y="533400"/>
            <a:ext cx="462946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参加者を指名する・指名解除する</a:t>
            </a:r>
            <a:endParaRPr lang="en-US" altLang="ja-JP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5" name="右矢印 14">
            <a:extLst>
              <a:ext uri="{FF2B5EF4-FFF2-40B4-BE49-F238E27FC236}">
                <a16:creationId xmlns:a16="http://schemas.microsoft.com/office/drawing/2014/main" id="{29AC606E-3AB1-C503-A354-C81796F1ADC1}"/>
              </a:ext>
            </a:extLst>
          </p:cNvPr>
          <p:cNvSpPr/>
          <p:nvPr/>
        </p:nvSpPr>
        <p:spPr>
          <a:xfrm>
            <a:off x="2273181" y="2426445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  <p:sp>
        <p:nvSpPr>
          <p:cNvPr id="18" name="右矢印 17">
            <a:extLst>
              <a:ext uri="{FF2B5EF4-FFF2-40B4-BE49-F238E27FC236}">
                <a16:creationId xmlns:a16="http://schemas.microsoft.com/office/drawing/2014/main" id="{B6FCB04E-9A90-178D-704A-880ACED00179}"/>
              </a:ext>
            </a:extLst>
          </p:cNvPr>
          <p:cNvSpPr/>
          <p:nvPr/>
        </p:nvSpPr>
        <p:spPr>
          <a:xfrm>
            <a:off x="4777033" y="2448396"/>
            <a:ext cx="430713" cy="507495"/>
          </a:xfrm>
          <a:prstGeom prst="rightArrow">
            <a:avLst/>
          </a:prstGeom>
          <a:solidFill>
            <a:srgbClr val="BD00FF"/>
          </a:solidFill>
          <a:ln w="25400" cap="flat">
            <a:noFill/>
            <a:prstDash val="solid"/>
            <a:round/>
          </a:ln>
          <a:effectLst>
            <a:outerShdw dist="23000"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ctr">
            <a:spAutoFit/>
          </a:bodyPr>
          <a:lstStyle/>
          <a:p>
            <a:pPr defTabSz="2363527" hangingPunct="0"/>
            <a:endParaRPr lang="ja-JP" altLang="en-US" sz="4653">
              <a:solidFill>
                <a:srgbClr val="000000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4888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44" y="3170139"/>
            <a:ext cx="190805" cy="76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769" y="3147515"/>
            <a:ext cx="302388" cy="9304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図 5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CD0742D7-16DD-EA8A-1584-0037D534D5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4" t="25658" r="27703" b="25480"/>
          <a:stretch/>
        </p:blipFill>
        <p:spPr>
          <a:xfrm>
            <a:off x="304800" y="1401236"/>
            <a:ext cx="4390322" cy="295100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75DEF16-66FE-1CE1-B354-D7011E07FA3E}"/>
              </a:ext>
            </a:extLst>
          </p:cNvPr>
          <p:cNvSpPr txBox="1"/>
          <p:nvPr/>
        </p:nvSpPr>
        <p:spPr>
          <a:xfrm>
            <a:off x="437281" y="1101853"/>
            <a:ext cx="5140898" cy="4233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「主催者、登壇者」タブは、参加者には表示されていません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8C15B541-49C7-53A2-543D-33F51088A05E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4968ECF-B8DC-0853-4629-827D4EBD97D0}"/>
              </a:ext>
            </a:extLst>
          </p:cNvPr>
          <p:cNvSpPr txBox="1"/>
          <p:nvPr/>
        </p:nvSpPr>
        <p:spPr>
          <a:xfrm>
            <a:off x="595365" y="548692"/>
            <a:ext cx="4537518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主催者・登壇者限定チャットをする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4" name="Freeform 31">
            <a:extLst>
              <a:ext uri="{FF2B5EF4-FFF2-40B4-BE49-F238E27FC236}">
                <a16:creationId xmlns:a16="http://schemas.microsoft.com/office/drawing/2014/main" id="{A1A1016D-6856-191E-A2FC-948477EB7DA8}"/>
              </a:ext>
            </a:extLst>
          </p:cNvPr>
          <p:cNvSpPr/>
          <p:nvPr/>
        </p:nvSpPr>
        <p:spPr>
          <a:xfrm>
            <a:off x="1655080" y="1594610"/>
            <a:ext cx="996077" cy="441228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アプリケーション が含まれている画像&#10;&#10;自動的に生成された説明">
            <a:extLst>
              <a:ext uri="{FF2B5EF4-FFF2-40B4-BE49-F238E27FC236}">
                <a16:creationId xmlns:a16="http://schemas.microsoft.com/office/drawing/2014/main" id="{EFA2D682-9E4A-9DC3-1293-1FF769EE8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623981"/>
            <a:ext cx="2704731" cy="1164330"/>
          </a:xfrm>
          <a:prstGeom prst="rect">
            <a:avLst/>
          </a:prstGeom>
          <a:ln w="254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図 8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9643257-9DFE-5AA9-2AB8-B20E46BFA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50" y="1685450"/>
            <a:ext cx="4583226" cy="1575612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9691F10-6270-2757-6C15-2FDF81D5C895}"/>
              </a:ext>
            </a:extLst>
          </p:cNvPr>
          <p:cNvSpPr txBox="1"/>
          <p:nvPr/>
        </p:nvSpPr>
        <p:spPr>
          <a:xfrm>
            <a:off x="380159" y="1403669"/>
            <a:ext cx="7089772" cy="4233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拒否する・許可するを選択してください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698FB277-3D74-D7F0-59EE-F43E65CA4FDA}"/>
              </a:ext>
            </a:extLst>
          </p:cNvPr>
          <p:cNvSpPr/>
          <p:nvPr/>
        </p:nvSpPr>
        <p:spPr>
          <a:xfrm>
            <a:off x="3706408" y="2358368"/>
            <a:ext cx="787806" cy="357968"/>
          </a:xfrm>
          <a:prstGeom prst="rect">
            <a:avLst/>
          </a:prstGeom>
          <a:solidFill>
            <a:srgbClr val="000000">
              <a:alpha val="0"/>
            </a:srgbClr>
          </a:solidFill>
          <a:ln w="7620">
            <a:solidFill>
              <a:srgbClr val="D40000"/>
            </a:solidFill>
          </a:ln>
        </p:spPr>
        <p:txBody>
          <a:bodyPr lIns="118168" rIns="118168"/>
          <a:lstStyle/>
          <a:p>
            <a:endParaRPr sz="18391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F426D58-5AC0-8DFD-97F2-5FCB2560B8C0}"/>
              </a:ext>
            </a:extLst>
          </p:cNvPr>
          <p:cNvSpPr txBox="1"/>
          <p:nvPr/>
        </p:nvSpPr>
        <p:spPr>
          <a:xfrm>
            <a:off x="454028" y="3690253"/>
            <a:ext cx="7089772" cy="7926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主催者が、拒否する・許可するを選択するまで、待機状態になります。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許可した場合は、メタバース会場に自動入場します。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  <a:p>
            <a:pPr defTabSz="2363527" hangingPunct="0"/>
            <a:r>
              <a:rPr lang="ja-JP" altLang="en-US" sz="12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拒否を選択した場合は、イベントページに自動遷移します。</a:t>
            </a:r>
            <a:endParaRPr lang="en-US" altLang="ja-JP" sz="12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4D7E4AB-F268-B0E9-81E7-77A2328C7512}"/>
              </a:ext>
            </a:extLst>
          </p:cNvPr>
          <p:cNvSpPr txBox="1"/>
          <p:nvPr/>
        </p:nvSpPr>
        <p:spPr>
          <a:xfrm>
            <a:off x="369861" y="1072234"/>
            <a:ext cx="5350527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主催者に確認ポップアップが表示されます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564D8C2-1E3A-3D41-7F43-DC46BE574035}"/>
              </a:ext>
            </a:extLst>
          </p:cNvPr>
          <p:cNvSpPr txBox="1"/>
          <p:nvPr/>
        </p:nvSpPr>
        <p:spPr>
          <a:xfrm>
            <a:off x="454028" y="3247725"/>
            <a:ext cx="5350527" cy="484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ja-JP" altLang="en-US" sz="1600">
                <a:solidFill>
                  <a:srgbClr val="00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ユーザーは待機状態になります</a:t>
            </a:r>
            <a:endParaRPr lang="en-US" altLang="ja-JP" sz="1600" dirty="0">
              <a:solidFill>
                <a:srgbClr val="000000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sym typeface="Calibri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F971092D-8E03-35DC-2D50-82112D11822C}"/>
              </a:ext>
            </a:extLst>
          </p:cNvPr>
          <p:cNvSpPr/>
          <p:nvPr/>
        </p:nvSpPr>
        <p:spPr>
          <a:xfrm>
            <a:off x="454028" y="457200"/>
            <a:ext cx="8080372" cy="435423"/>
          </a:xfrm>
          <a:prstGeom prst="rect">
            <a:avLst/>
          </a:prstGeom>
          <a:solidFill>
            <a:srgbClr val="E6E6E6"/>
          </a:solidFill>
          <a:ln w="12700">
            <a:miter lim="400000"/>
          </a:ln>
        </p:spPr>
        <p:txBody>
          <a:bodyPr lIns="118168" rIns="118168"/>
          <a:lstStyle/>
          <a:p>
            <a:endParaRPr sz="18391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3249D7C-09CD-36BD-926E-1A319A9EC6D2}"/>
              </a:ext>
            </a:extLst>
          </p:cNvPr>
          <p:cNvSpPr txBox="1"/>
          <p:nvPr/>
        </p:nvSpPr>
        <p:spPr>
          <a:xfrm>
            <a:off x="609600" y="566430"/>
            <a:ext cx="7086600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ctr">
              <a:lnSpc>
                <a:spcPts val="700"/>
              </a:lnSpc>
              <a:defRPr sz="500" spc="24">
                <a:solidFill>
                  <a:srgbClr val="545454"/>
                </a:solidFill>
                <a:latin typeface="M Plus Rounded Black"/>
                <a:ea typeface="M Plus Rounded Black"/>
                <a:cs typeface="M Plus Rounded Black"/>
                <a:sym typeface="M Plus Rounded Black"/>
              </a:defRPr>
            </a:lvl1pPr>
          </a:lstStyle>
          <a:p>
            <a:pPr algn="l">
              <a:lnSpc>
                <a:spcPct val="100000"/>
              </a:lnSpc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lang="ja-JP" altLang="en-US" sz="1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指定ドメイン以外のユーザーが入場しようとした場合</a:t>
            </a:r>
            <a:endParaRPr lang="ja-JP" altLang="en-US" sz="1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4CCBB5-4428-40F5-5C92-2BB20628FD5D}"/>
              </a:ext>
            </a:extLst>
          </p:cNvPr>
          <p:cNvSpPr txBox="1"/>
          <p:nvPr/>
        </p:nvSpPr>
        <p:spPr>
          <a:xfrm>
            <a:off x="4216400" y="869558"/>
            <a:ext cx="5140898" cy="4233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18168" tIns="118168" rIns="118168" bIns="118168" numCol="1" spcCol="38100" rtlCol="0" anchor="t">
            <a:spAutoFit/>
          </a:bodyPr>
          <a:lstStyle/>
          <a:p>
            <a:pPr defTabSz="2363527" hangingPunct="0"/>
            <a:r>
              <a:rPr lang="en-US" altLang="ja-JP" sz="1200" dirty="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※</a:t>
            </a:r>
            <a:r>
              <a:rPr lang="ja-JP" altLang="en-US" sz="12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入場できるメールアドレスドメインを指定した場合</a:t>
            </a:r>
            <a:r>
              <a:rPr lang="en-US" altLang="ja-JP" sz="1200" dirty="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(</a:t>
            </a:r>
            <a:r>
              <a:rPr lang="ja-JP" altLang="en-US" sz="120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オプション</a:t>
            </a:r>
            <a:r>
              <a:rPr lang="en-US" altLang="ja-JP" sz="1200" dirty="0">
                <a:solidFill>
                  <a:srgbClr val="FF0000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sym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12642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</TotalTime>
  <Words>348</Words>
  <Application>Microsoft Macintosh PowerPoint</Application>
  <PresentationFormat>画面に合わせる (4:3)</PresentationFormat>
  <Paragraphs>50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Calibri</vt:lpstr>
      <vt:lpstr>Hiragino Kaku Gothic Pro W3</vt:lpstr>
      <vt:lpstr>游ゴシック</vt:lpstr>
      <vt:lpstr>MS Gothic</vt:lpstr>
      <vt:lpstr>Arial</vt:lpstr>
      <vt:lpstr>Office Theme</vt:lpstr>
      <vt:lpstr>1_Office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操作手順書(主催者向け)</dc:title>
  <cp:lastModifiedBy>進也 村上</cp:lastModifiedBy>
  <cp:revision>18</cp:revision>
  <cp:lastPrinted>2023-03-28T01:00:59Z</cp:lastPrinted>
  <dcterms:created xsi:type="dcterms:W3CDTF">2006-08-16T00:00:00Z</dcterms:created>
  <dcterms:modified xsi:type="dcterms:W3CDTF">2023-05-22T03:39:11Z</dcterms:modified>
  <dc:identifier>DAFUF335llY</dc:identifier>
</cp:coreProperties>
</file>